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41" r:id="rId3"/>
    <p:sldId id="258" r:id="rId4"/>
    <p:sldId id="259" r:id="rId5"/>
    <p:sldId id="261" r:id="rId6"/>
    <p:sldId id="337" r:id="rId7"/>
    <p:sldId id="265" r:id="rId8"/>
    <p:sldId id="335" r:id="rId9"/>
    <p:sldId id="339" r:id="rId10"/>
    <p:sldId id="340" r:id="rId11"/>
    <p:sldId id="266" r:id="rId12"/>
    <p:sldId id="33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0F3"/>
    <a:srgbClr val="752A93"/>
    <a:srgbClr val="762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884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neha Raj" userId="ed4b0c1f27bc2254" providerId="LiveId" clId="{E4518D5B-419D-4256-BDD4-8E9F16876395}"/>
    <pc:docChg chg="custSel modSld">
      <pc:chgData name="Sneha Raj" userId="ed4b0c1f27bc2254" providerId="LiveId" clId="{E4518D5B-419D-4256-BDD4-8E9F16876395}" dt="2024-10-15T08:23:40.788" v="15" actId="20577"/>
      <pc:docMkLst>
        <pc:docMk/>
      </pc:docMkLst>
      <pc:sldChg chg="delSp modSp mod">
        <pc:chgData name="Sneha Raj" userId="ed4b0c1f27bc2254" providerId="LiveId" clId="{E4518D5B-419D-4256-BDD4-8E9F16876395}" dt="2024-10-15T08:23:40.788" v="15" actId="20577"/>
        <pc:sldMkLst>
          <pc:docMk/>
          <pc:sldMk cId="1291801368" sldId="256"/>
        </pc:sldMkLst>
        <pc:spChg chg="del">
          <ac:chgData name="Sneha Raj" userId="ed4b0c1f27bc2254" providerId="LiveId" clId="{E4518D5B-419D-4256-BDD4-8E9F16876395}" dt="2024-10-15T08:23:24.907" v="0" actId="21"/>
          <ac:spMkLst>
            <pc:docMk/>
            <pc:sldMk cId="1291801368" sldId="256"/>
            <ac:spMk id="2" creationId="{00000000-0000-0000-0000-000000000000}"/>
          </ac:spMkLst>
        </pc:spChg>
        <pc:spChg chg="mod">
          <ac:chgData name="Sneha Raj" userId="ed4b0c1f27bc2254" providerId="LiveId" clId="{E4518D5B-419D-4256-BDD4-8E9F16876395}" dt="2024-10-15T08:23:40.788" v="15" actId="20577"/>
          <ac:spMkLst>
            <pc:docMk/>
            <pc:sldMk cId="1291801368" sldId="256"/>
            <ac:spMk id="3" creationId="{00000000-0000-0000-0000-000000000000}"/>
          </ac:spMkLst>
        </pc:spChg>
        <pc:spChg chg="del mod">
          <ac:chgData name="Sneha Raj" userId="ed4b0c1f27bc2254" providerId="LiveId" clId="{E4518D5B-419D-4256-BDD4-8E9F16876395}" dt="2024-10-15T08:23:34.852" v="6" actId="21"/>
          <ac:spMkLst>
            <pc:docMk/>
            <pc:sldMk cId="1291801368" sldId="256"/>
            <ac:spMk id="6" creationId="{00000000-0000-0000-0000-000000000000}"/>
          </ac:spMkLst>
        </pc:spChg>
      </pc:sldChg>
    </pc:docChg>
  </pc:docChgLst>
  <pc:docChgLst>
    <pc:chgData name="Dr SUSHEEL KUMAR YESHALA" userId="ec71c25160c5453b" providerId="LiveId" clId="{7C2E4CDB-C421-4E2D-A91E-9F8D7E06066E}"/>
    <pc:docChg chg="undo redo custSel addSld delSld modSld modMainMaster">
      <pc:chgData name="Dr SUSHEEL KUMAR YESHALA" userId="ec71c25160c5453b" providerId="LiveId" clId="{7C2E4CDB-C421-4E2D-A91E-9F8D7E06066E}" dt="2024-10-18T08:38:35.080" v="1065" actId="20577"/>
      <pc:docMkLst>
        <pc:docMk/>
      </pc:docMkLst>
      <pc:sldChg chg="addSp delSp modSp mod">
        <pc:chgData name="Dr SUSHEEL KUMAR YESHALA" userId="ec71c25160c5453b" providerId="LiveId" clId="{7C2E4CDB-C421-4E2D-A91E-9F8D7E06066E}" dt="2024-10-17T12:17:57.722" v="425" actId="313"/>
        <pc:sldMkLst>
          <pc:docMk/>
          <pc:sldMk cId="1291801368" sldId="256"/>
        </pc:sldMkLst>
        <pc:spChg chg="mod">
          <ac:chgData name="Dr SUSHEEL KUMAR YESHALA" userId="ec71c25160c5453b" providerId="LiveId" clId="{7C2E4CDB-C421-4E2D-A91E-9F8D7E06066E}" dt="2024-10-17T12:17:57.722" v="425" actId="313"/>
          <ac:spMkLst>
            <pc:docMk/>
            <pc:sldMk cId="1291801368" sldId="256"/>
            <ac:spMk id="3" creationId="{00000000-0000-0000-0000-000000000000}"/>
          </ac:spMkLst>
        </pc:spChg>
        <pc:spChg chg="del">
          <ac:chgData name="Dr SUSHEEL KUMAR YESHALA" userId="ec71c25160c5453b" providerId="LiveId" clId="{7C2E4CDB-C421-4E2D-A91E-9F8D7E06066E}" dt="2024-10-17T11:56:28.284" v="118" actId="478"/>
          <ac:spMkLst>
            <pc:docMk/>
            <pc:sldMk cId="1291801368" sldId="256"/>
            <ac:spMk id="4" creationId="{00000000-0000-0000-0000-000000000000}"/>
          </ac:spMkLst>
        </pc:spChg>
        <pc:picChg chg="add del mod">
          <ac:chgData name="Dr SUSHEEL KUMAR YESHALA" userId="ec71c25160c5453b" providerId="LiveId" clId="{7C2E4CDB-C421-4E2D-A91E-9F8D7E06066E}" dt="2024-10-17T11:57:48.117" v="139" actId="478"/>
          <ac:picMkLst>
            <pc:docMk/>
            <pc:sldMk cId="1291801368" sldId="256"/>
            <ac:picMk id="7" creationId="{00000000-0000-0000-0000-000000000000}"/>
          </ac:picMkLst>
        </pc:picChg>
      </pc:sldChg>
      <pc:sldChg chg="addSp modSp mod">
        <pc:chgData name="Dr SUSHEEL KUMAR YESHALA" userId="ec71c25160c5453b" providerId="LiveId" clId="{7C2E4CDB-C421-4E2D-A91E-9F8D7E06066E}" dt="2024-10-17T12:16:26.840" v="417" actId="1076"/>
        <pc:sldMkLst>
          <pc:docMk/>
          <pc:sldMk cId="801824124" sldId="257"/>
        </pc:sldMkLst>
        <pc:spChg chg="add mod">
          <ac:chgData name="Dr SUSHEEL KUMAR YESHALA" userId="ec71c25160c5453b" providerId="LiveId" clId="{7C2E4CDB-C421-4E2D-A91E-9F8D7E06066E}" dt="2024-10-17T12:16:22.373" v="416" actId="14100"/>
          <ac:spMkLst>
            <pc:docMk/>
            <pc:sldMk cId="801824124" sldId="257"/>
            <ac:spMk id="2" creationId="{D7078F97-0E85-1EF5-F356-68CC7E11CB68}"/>
          </ac:spMkLst>
        </pc:spChg>
        <pc:spChg chg="add mod">
          <ac:chgData name="Dr SUSHEEL KUMAR YESHALA" userId="ec71c25160c5453b" providerId="LiveId" clId="{7C2E4CDB-C421-4E2D-A91E-9F8D7E06066E}" dt="2024-10-17T12:16:26.840" v="417" actId="1076"/>
          <ac:spMkLst>
            <pc:docMk/>
            <pc:sldMk cId="801824124" sldId="257"/>
            <ac:spMk id="4" creationId="{78D9510F-55BF-E243-0DF5-CE64D25AD7A8}"/>
          </ac:spMkLst>
        </pc:spChg>
        <pc:spChg chg="add mod">
          <ac:chgData name="Dr SUSHEEL KUMAR YESHALA" userId="ec71c25160c5453b" providerId="LiveId" clId="{7C2E4CDB-C421-4E2D-A91E-9F8D7E06066E}" dt="2024-10-17T11:58:19.333" v="142" actId="1076"/>
          <ac:spMkLst>
            <pc:docMk/>
            <pc:sldMk cId="801824124" sldId="257"/>
            <ac:spMk id="5" creationId="{29D502A5-F178-7915-24E9-CC93DAF2152D}"/>
          </ac:spMkLst>
        </pc:spChg>
      </pc:sldChg>
      <pc:sldChg chg="addSp delSp modSp mod">
        <pc:chgData name="Dr SUSHEEL KUMAR YESHALA" userId="ec71c25160c5453b" providerId="LiveId" clId="{7C2E4CDB-C421-4E2D-A91E-9F8D7E06066E}" dt="2024-10-17T12:16:39.158" v="419" actId="1076"/>
        <pc:sldMkLst>
          <pc:docMk/>
          <pc:sldMk cId="2187250180" sldId="258"/>
        </pc:sldMkLst>
        <pc:spChg chg="add del mod">
          <ac:chgData name="Dr SUSHEEL KUMAR YESHALA" userId="ec71c25160c5453b" providerId="LiveId" clId="{7C2E4CDB-C421-4E2D-A91E-9F8D7E06066E}" dt="2024-10-17T12:16:33.716" v="418" actId="478"/>
          <ac:spMkLst>
            <pc:docMk/>
            <pc:sldMk cId="2187250180" sldId="258"/>
            <ac:spMk id="2" creationId="{2E6A763D-F104-C02A-5205-7B48E8B88CED}"/>
          </ac:spMkLst>
        </pc:spChg>
        <pc:spChg chg="add mod">
          <ac:chgData name="Dr SUSHEEL KUMAR YESHALA" userId="ec71c25160c5453b" providerId="LiveId" clId="{7C2E4CDB-C421-4E2D-A91E-9F8D7E06066E}" dt="2024-10-17T12:16:39.158" v="419" actId="1076"/>
          <ac:spMkLst>
            <pc:docMk/>
            <pc:sldMk cId="2187250180" sldId="258"/>
            <ac:spMk id="4" creationId="{2D53692B-3483-C0E1-B6C6-5AB12FCECE55}"/>
          </ac:spMkLst>
        </pc:spChg>
        <pc:spChg chg="add mod">
          <ac:chgData name="Dr SUSHEEL KUMAR YESHALA" userId="ec71c25160c5453b" providerId="LiveId" clId="{7C2E4CDB-C421-4E2D-A91E-9F8D7E06066E}" dt="2024-10-17T11:58:43.714" v="146" actId="1076"/>
          <ac:spMkLst>
            <pc:docMk/>
            <pc:sldMk cId="2187250180" sldId="258"/>
            <ac:spMk id="5" creationId="{3895D670-E027-052C-E434-8AD4E51D4B97}"/>
          </ac:spMkLst>
        </pc:spChg>
      </pc:sldChg>
      <pc:sldChg chg="addSp modSp mod">
        <pc:chgData name="Dr SUSHEEL KUMAR YESHALA" userId="ec71c25160c5453b" providerId="LiveId" clId="{7C2E4CDB-C421-4E2D-A91E-9F8D7E06066E}" dt="2024-10-18T08:36:49.757" v="1015" actId="20577"/>
        <pc:sldMkLst>
          <pc:docMk/>
          <pc:sldMk cId="978304103" sldId="259"/>
        </pc:sldMkLst>
        <pc:spChg chg="add mod">
          <ac:chgData name="Dr SUSHEEL KUMAR YESHALA" userId="ec71c25160c5453b" providerId="LiveId" clId="{7C2E4CDB-C421-4E2D-A91E-9F8D7E06066E}" dt="2024-10-17T12:16:46.359" v="420" actId="1076"/>
          <ac:spMkLst>
            <pc:docMk/>
            <pc:sldMk cId="978304103" sldId="259"/>
            <ac:spMk id="2" creationId="{A28FBF60-C14F-5EEA-ED02-7576C6F2CD19}"/>
          </ac:spMkLst>
        </pc:spChg>
        <pc:spChg chg="add mod">
          <ac:chgData name="Dr SUSHEEL KUMAR YESHALA" userId="ec71c25160c5453b" providerId="LiveId" clId="{7C2E4CDB-C421-4E2D-A91E-9F8D7E06066E}" dt="2024-10-17T12:12:56.174" v="406" actId="1035"/>
          <ac:spMkLst>
            <pc:docMk/>
            <pc:sldMk cId="978304103" sldId="259"/>
            <ac:spMk id="4" creationId="{32809783-4A8D-2B0D-E099-A486BACA3A99}"/>
          </ac:spMkLst>
        </pc:spChg>
        <pc:spChg chg="add mod">
          <ac:chgData name="Dr SUSHEEL KUMAR YESHALA" userId="ec71c25160c5453b" providerId="LiveId" clId="{7C2E4CDB-C421-4E2D-A91E-9F8D7E06066E}" dt="2024-10-17T12:12:56.174" v="406" actId="1035"/>
          <ac:spMkLst>
            <pc:docMk/>
            <pc:sldMk cId="978304103" sldId="259"/>
            <ac:spMk id="6" creationId="{51D2F0CC-6EF7-1854-B4D7-3A4BFBD1CBEA}"/>
          </ac:spMkLst>
        </pc:spChg>
        <pc:spChg chg="add mod">
          <ac:chgData name="Dr SUSHEEL KUMAR YESHALA" userId="ec71c25160c5453b" providerId="LiveId" clId="{7C2E4CDB-C421-4E2D-A91E-9F8D7E06066E}" dt="2024-10-17T12:12:56.174" v="406" actId="1035"/>
          <ac:spMkLst>
            <pc:docMk/>
            <pc:sldMk cId="978304103" sldId="259"/>
            <ac:spMk id="7" creationId="{AD8116BC-4F2F-91F1-E528-3FB435EFB7B1}"/>
          </ac:spMkLst>
        </pc:spChg>
        <pc:spChg chg="add mod">
          <ac:chgData name="Dr SUSHEEL KUMAR YESHALA" userId="ec71c25160c5453b" providerId="LiveId" clId="{7C2E4CDB-C421-4E2D-A91E-9F8D7E06066E}" dt="2024-10-17T12:12:56.174" v="406" actId="1035"/>
          <ac:spMkLst>
            <pc:docMk/>
            <pc:sldMk cId="978304103" sldId="259"/>
            <ac:spMk id="8" creationId="{11DCBADC-A37E-2054-F08C-1F3B7A102810}"/>
          </ac:spMkLst>
        </pc:spChg>
        <pc:spChg chg="add mod">
          <ac:chgData name="Dr SUSHEEL KUMAR YESHALA" userId="ec71c25160c5453b" providerId="LiveId" clId="{7C2E4CDB-C421-4E2D-A91E-9F8D7E06066E}" dt="2024-10-17T12:12:56.174" v="406" actId="1035"/>
          <ac:spMkLst>
            <pc:docMk/>
            <pc:sldMk cId="978304103" sldId="259"/>
            <ac:spMk id="9" creationId="{65E97F88-727D-720B-79FE-12D686951E8B}"/>
          </ac:spMkLst>
        </pc:spChg>
        <pc:spChg chg="add mod">
          <ac:chgData name="Dr SUSHEEL KUMAR YESHALA" userId="ec71c25160c5453b" providerId="LiveId" clId="{7C2E4CDB-C421-4E2D-A91E-9F8D7E06066E}" dt="2024-10-17T12:12:56.174" v="406" actId="1035"/>
          <ac:spMkLst>
            <pc:docMk/>
            <pc:sldMk cId="978304103" sldId="259"/>
            <ac:spMk id="11" creationId="{B159D54C-7DCF-A777-839D-A9C83F6F524B}"/>
          </ac:spMkLst>
        </pc:spChg>
        <pc:spChg chg="add mod">
          <ac:chgData name="Dr SUSHEEL KUMAR YESHALA" userId="ec71c25160c5453b" providerId="LiveId" clId="{7C2E4CDB-C421-4E2D-A91E-9F8D7E06066E}" dt="2024-10-18T08:36:49.757" v="1015" actId="20577"/>
          <ac:spMkLst>
            <pc:docMk/>
            <pc:sldMk cId="978304103" sldId="259"/>
            <ac:spMk id="12" creationId="{979ECFF8-8612-BF1F-CF08-9A9C027ED7E2}"/>
          </ac:spMkLst>
        </pc:spChg>
        <pc:spChg chg="add mod">
          <ac:chgData name="Dr SUSHEEL KUMAR YESHALA" userId="ec71c25160c5453b" providerId="LiveId" clId="{7C2E4CDB-C421-4E2D-A91E-9F8D7E06066E}" dt="2024-10-17T11:59:49.429" v="166" actId="571"/>
          <ac:spMkLst>
            <pc:docMk/>
            <pc:sldMk cId="978304103" sldId="259"/>
            <ac:spMk id="14" creationId="{E7D9320A-34EC-8078-795D-352D7A116FAF}"/>
          </ac:spMkLst>
        </pc:spChg>
        <pc:spChg chg="add mod">
          <ac:chgData name="Dr SUSHEEL KUMAR YESHALA" userId="ec71c25160c5453b" providerId="LiveId" clId="{7C2E4CDB-C421-4E2D-A91E-9F8D7E06066E}" dt="2024-10-17T11:59:49.429" v="166" actId="571"/>
          <ac:spMkLst>
            <pc:docMk/>
            <pc:sldMk cId="978304103" sldId="259"/>
            <ac:spMk id="15" creationId="{A8E19D4D-6789-CFD1-1614-F8610F6375B6}"/>
          </ac:spMkLst>
        </pc:spChg>
        <pc:spChg chg="add mod">
          <ac:chgData name="Dr SUSHEEL KUMAR YESHALA" userId="ec71c25160c5453b" providerId="LiveId" clId="{7C2E4CDB-C421-4E2D-A91E-9F8D7E06066E}" dt="2024-10-17T11:59:49.429" v="166" actId="571"/>
          <ac:spMkLst>
            <pc:docMk/>
            <pc:sldMk cId="978304103" sldId="259"/>
            <ac:spMk id="17" creationId="{4FC93F1C-146D-08E2-665D-25A8A4E0A255}"/>
          </ac:spMkLst>
        </pc:spChg>
        <pc:spChg chg="add mod">
          <ac:chgData name="Dr SUSHEEL KUMAR YESHALA" userId="ec71c25160c5453b" providerId="LiveId" clId="{7C2E4CDB-C421-4E2D-A91E-9F8D7E06066E}" dt="2024-10-17T11:59:49.429" v="166" actId="571"/>
          <ac:spMkLst>
            <pc:docMk/>
            <pc:sldMk cId="978304103" sldId="259"/>
            <ac:spMk id="18" creationId="{4BAF9B3D-849C-98E2-18F1-8E95B0393183}"/>
          </ac:spMkLst>
        </pc:spChg>
        <pc:spChg chg="add mod">
          <ac:chgData name="Dr SUSHEEL KUMAR YESHALA" userId="ec71c25160c5453b" providerId="LiveId" clId="{7C2E4CDB-C421-4E2D-A91E-9F8D7E06066E}" dt="2024-10-17T11:59:49.429" v="166" actId="571"/>
          <ac:spMkLst>
            <pc:docMk/>
            <pc:sldMk cId="978304103" sldId="259"/>
            <ac:spMk id="19" creationId="{10B575A0-9841-A0DF-2036-8DBB297BF7C9}"/>
          </ac:spMkLst>
        </pc:spChg>
        <pc:spChg chg="add mod">
          <ac:chgData name="Dr SUSHEEL KUMAR YESHALA" userId="ec71c25160c5453b" providerId="LiveId" clId="{7C2E4CDB-C421-4E2D-A91E-9F8D7E06066E}" dt="2024-10-17T11:59:49.429" v="166" actId="571"/>
          <ac:spMkLst>
            <pc:docMk/>
            <pc:sldMk cId="978304103" sldId="259"/>
            <ac:spMk id="20" creationId="{AF36F5CA-B2B8-FF4A-3AD4-FF0243771997}"/>
          </ac:spMkLst>
        </pc:spChg>
        <pc:spChg chg="add mod">
          <ac:chgData name="Dr SUSHEEL KUMAR YESHALA" userId="ec71c25160c5453b" providerId="LiveId" clId="{7C2E4CDB-C421-4E2D-A91E-9F8D7E06066E}" dt="2024-10-17T11:59:49.429" v="166" actId="571"/>
          <ac:spMkLst>
            <pc:docMk/>
            <pc:sldMk cId="978304103" sldId="259"/>
            <ac:spMk id="22" creationId="{47209C5B-492D-6459-3F85-19AD913043DB}"/>
          </ac:spMkLst>
        </pc:spChg>
        <pc:spChg chg="add mod">
          <ac:chgData name="Dr SUSHEEL KUMAR YESHALA" userId="ec71c25160c5453b" providerId="LiveId" clId="{7C2E4CDB-C421-4E2D-A91E-9F8D7E06066E}" dt="2024-10-17T11:59:49.429" v="166" actId="571"/>
          <ac:spMkLst>
            <pc:docMk/>
            <pc:sldMk cId="978304103" sldId="259"/>
            <ac:spMk id="23" creationId="{E4B8B9DC-D2AC-E329-EC6E-9713BD89EC43}"/>
          </ac:spMkLst>
        </pc:spChg>
        <pc:cxnChg chg="mod">
          <ac:chgData name="Dr SUSHEEL KUMAR YESHALA" userId="ec71c25160c5453b" providerId="LiveId" clId="{7C2E4CDB-C421-4E2D-A91E-9F8D7E06066E}" dt="2024-10-17T12:19:20.291" v="437" actId="1035"/>
          <ac:cxnSpMkLst>
            <pc:docMk/>
            <pc:sldMk cId="978304103" sldId="259"/>
            <ac:cxnSpMk id="3" creationId="{00000000-0000-0000-0000-000000000000}"/>
          </ac:cxnSpMkLst>
        </pc:cxnChg>
        <pc:cxnChg chg="add mod">
          <ac:chgData name="Dr SUSHEEL KUMAR YESHALA" userId="ec71c25160c5453b" providerId="LiveId" clId="{7C2E4CDB-C421-4E2D-A91E-9F8D7E06066E}" dt="2024-10-17T12:12:56.174" v="406" actId="1035"/>
          <ac:cxnSpMkLst>
            <pc:docMk/>
            <pc:sldMk cId="978304103" sldId="259"/>
            <ac:cxnSpMk id="5" creationId="{82A18CB1-229C-7A10-ABCD-6FF0704254FE}"/>
          </ac:cxnSpMkLst>
        </pc:cxnChg>
        <pc:cxnChg chg="add mod">
          <ac:chgData name="Dr SUSHEEL KUMAR YESHALA" userId="ec71c25160c5453b" providerId="LiveId" clId="{7C2E4CDB-C421-4E2D-A91E-9F8D7E06066E}" dt="2024-10-17T12:12:56.174" v="406" actId="1035"/>
          <ac:cxnSpMkLst>
            <pc:docMk/>
            <pc:sldMk cId="978304103" sldId="259"/>
            <ac:cxnSpMk id="10" creationId="{9B2297D2-6B2B-2239-9B0E-E9EBC808E942}"/>
          </ac:cxnSpMkLst>
        </pc:cxnChg>
        <pc:cxnChg chg="add mod">
          <ac:chgData name="Dr SUSHEEL KUMAR YESHALA" userId="ec71c25160c5453b" providerId="LiveId" clId="{7C2E4CDB-C421-4E2D-A91E-9F8D7E06066E}" dt="2024-10-17T11:59:49.429" v="166" actId="571"/>
          <ac:cxnSpMkLst>
            <pc:docMk/>
            <pc:sldMk cId="978304103" sldId="259"/>
            <ac:cxnSpMk id="13" creationId="{108013AB-F26C-4016-DA44-A09DF42A6947}"/>
          </ac:cxnSpMkLst>
        </pc:cxnChg>
        <pc:cxnChg chg="add mod">
          <ac:chgData name="Dr SUSHEEL KUMAR YESHALA" userId="ec71c25160c5453b" providerId="LiveId" clId="{7C2E4CDB-C421-4E2D-A91E-9F8D7E06066E}" dt="2024-10-17T11:59:49.429" v="166" actId="571"/>
          <ac:cxnSpMkLst>
            <pc:docMk/>
            <pc:sldMk cId="978304103" sldId="259"/>
            <ac:cxnSpMk id="16" creationId="{42134341-0DB7-DAC2-9823-681A474CF79E}"/>
          </ac:cxnSpMkLst>
        </pc:cxnChg>
        <pc:cxnChg chg="add mod">
          <ac:chgData name="Dr SUSHEEL KUMAR YESHALA" userId="ec71c25160c5453b" providerId="LiveId" clId="{7C2E4CDB-C421-4E2D-A91E-9F8D7E06066E}" dt="2024-10-17T11:59:49.429" v="166" actId="571"/>
          <ac:cxnSpMkLst>
            <pc:docMk/>
            <pc:sldMk cId="978304103" sldId="259"/>
            <ac:cxnSpMk id="21" creationId="{D85161F6-6E8B-3B90-D948-8C9A5B96C08B}"/>
          </ac:cxnSpMkLst>
        </pc:cxnChg>
      </pc:sldChg>
      <pc:sldChg chg="addSp modSp del mod modAnim">
        <pc:chgData name="Dr SUSHEEL KUMAR YESHALA" userId="ec71c25160c5453b" providerId="LiveId" clId="{7C2E4CDB-C421-4E2D-A91E-9F8D7E06066E}" dt="2024-10-17T12:15:17.278" v="407" actId="47"/>
        <pc:sldMkLst>
          <pc:docMk/>
          <pc:sldMk cId="3916456757" sldId="260"/>
        </pc:sldMkLst>
        <pc:spChg chg="add mod">
          <ac:chgData name="Dr SUSHEEL KUMAR YESHALA" userId="ec71c25160c5453b" providerId="LiveId" clId="{7C2E4CDB-C421-4E2D-A91E-9F8D7E06066E}" dt="2024-10-17T12:10:39.269" v="355" actId="113"/>
          <ac:spMkLst>
            <pc:docMk/>
            <pc:sldMk cId="3916456757" sldId="260"/>
            <ac:spMk id="2" creationId="{60F9B4BF-D3B5-FCE4-DFC1-C555755A76B6}"/>
          </ac:spMkLst>
        </pc:spChg>
        <pc:spChg chg="mod">
          <ac:chgData name="Dr SUSHEEL KUMAR YESHALA" userId="ec71c25160c5453b" providerId="LiveId" clId="{7C2E4CDB-C421-4E2D-A91E-9F8D7E06066E}" dt="2024-10-17T12:00:27.200" v="228"/>
          <ac:spMkLst>
            <pc:docMk/>
            <pc:sldMk cId="3916456757" sldId="260"/>
            <ac:spMk id="5" creationId="{3DFF10BA-AC6A-B48D-644E-493BD53F6188}"/>
          </ac:spMkLst>
        </pc:spChg>
        <pc:spChg chg="mod">
          <ac:chgData name="Dr SUSHEEL KUMAR YESHALA" userId="ec71c25160c5453b" providerId="LiveId" clId="{7C2E4CDB-C421-4E2D-A91E-9F8D7E06066E}" dt="2024-10-17T12:00:27.200" v="228"/>
          <ac:spMkLst>
            <pc:docMk/>
            <pc:sldMk cId="3916456757" sldId="260"/>
            <ac:spMk id="7" creationId="{49C6D693-4DDA-6285-0D17-4D776BD91909}"/>
          </ac:spMkLst>
        </pc:spChg>
        <pc:grpChg chg="add mod">
          <ac:chgData name="Dr SUSHEEL KUMAR YESHALA" userId="ec71c25160c5453b" providerId="LiveId" clId="{7C2E4CDB-C421-4E2D-A91E-9F8D7E06066E}" dt="2024-10-17T12:00:32.616" v="229" actId="1076"/>
          <ac:grpSpMkLst>
            <pc:docMk/>
            <pc:sldMk cId="3916456757" sldId="260"/>
            <ac:grpSpMk id="4" creationId="{0C395452-F0C1-8219-AC3B-22E84DECB3D3}"/>
          </ac:grpSpMkLst>
        </pc:grpChg>
        <pc:cxnChg chg="mod">
          <ac:chgData name="Dr SUSHEEL KUMAR YESHALA" userId="ec71c25160c5453b" providerId="LiveId" clId="{7C2E4CDB-C421-4E2D-A91E-9F8D7E06066E}" dt="2024-10-17T12:00:27.200" v="228"/>
          <ac:cxnSpMkLst>
            <pc:docMk/>
            <pc:sldMk cId="3916456757" sldId="260"/>
            <ac:cxnSpMk id="6" creationId="{C33F1101-B283-5510-BD28-3F9F8D7F8FA3}"/>
          </ac:cxnSpMkLst>
        </pc:cxnChg>
      </pc:sldChg>
      <pc:sldChg chg="addSp delSp modSp mod setBg">
        <pc:chgData name="Dr SUSHEEL KUMAR YESHALA" userId="ec71c25160c5453b" providerId="LiveId" clId="{7C2E4CDB-C421-4E2D-A91E-9F8D7E06066E}" dt="2024-10-17T12:19:40.264" v="438" actId="1036"/>
        <pc:sldMkLst>
          <pc:docMk/>
          <pc:sldMk cId="1270042273" sldId="261"/>
        </pc:sldMkLst>
        <pc:graphicFrameChg chg="add mod modGraphic">
          <ac:chgData name="Dr SUSHEEL KUMAR YESHALA" userId="ec71c25160c5453b" providerId="LiveId" clId="{7C2E4CDB-C421-4E2D-A91E-9F8D7E06066E}" dt="2024-10-17T12:06:15.833" v="317" actId="1076"/>
          <ac:graphicFrameMkLst>
            <pc:docMk/>
            <pc:sldMk cId="1270042273" sldId="261"/>
            <ac:graphicFrameMk id="2" creationId="{B1ED8F54-8CFD-C68D-DA5C-78A56B940E37}"/>
          </ac:graphicFrameMkLst>
        </pc:graphicFrameChg>
        <pc:graphicFrameChg chg="add mod modGraphic">
          <ac:chgData name="Dr SUSHEEL KUMAR YESHALA" userId="ec71c25160c5453b" providerId="LiveId" clId="{7C2E4CDB-C421-4E2D-A91E-9F8D7E06066E}" dt="2024-10-17T12:08:06.829" v="326" actId="12385"/>
          <ac:graphicFrameMkLst>
            <pc:docMk/>
            <pc:sldMk cId="1270042273" sldId="261"/>
            <ac:graphicFrameMk id="4" creationId="{73882533-13DA-9145-A7C3-8618ECC838C9}"/>
          </ac:graphicFrameMkLst>
        </pc:graphicFrameChg>
        <pc:cxnChg chg="del">
          <ac:chgData name="Dr SUSHEEL KUMAR YESHALA" userId="ec71c25160c5453b" providerId="LiveId" clId="{7C2E4CDB-C421-4E2D-A91E-9F8D7E06066E}" dt="2024-10-17T12:02:25.664" v="233" actId="478"/>
          <ac:cxnSpMkLst>
            <pc:docMk/>
            <pc:sldMk cId="1270042273" sldId="261"/>
            <ac:cxnSpMk id="3" creationId="{00000000-0000-0000-0000-000000000000}"/>
          </ac:cxnSpMkLst>
        </pc:cxnChg>
        <pc:cxnChg chg="add mod">
          <ac:chgData name="Dr SUSHEEL KUMAR YESHALA" userId="ec71c25160c5453b" providerId="LiveId" clId="{7C2E4CDB-C421-4E2D-A91E-9F8D7E06066E}" dt="2024-10-17T12:19:40.264" v="438" actId="1036"/>
          <ac:cxnSpMkLst>
            <pc:docMk/>
            <pc:sldMk cId="1270042273" sldId="261"/>
            <ac:cxnSpMk id="5" creationId="{A49A62D5-9DBA-A965-E1D5-DE4EF1A43D3C}"/>
          </ac:cxnSpMkLst>
        </pc:cxnChg>
      </pc:sldChg>
      <pc:sldChg chg="delSp modSp del mod setBg">
        <pc:chgData name="Dr SUSHEEL KUMAR YESHALA" userId="ec71c25160c5453b" providerId="LiveId" clId="{7C2E4CDB-C421-4E2D-A91E-9F8D7E06066E}" dt="2024-10-17T12:18:37.587" v="426" actId="47"/>
        <pc:sldMkLst>
          <pc:docMk/>
          <pc:sldMk cId="1740638629" sldId="262"/>
        </pc:sldMkLst>
        <pc:cxnChg chg="del mod">
          <ac:chgData name="Dr SUSHEEL KUMAR YESHALA" userId="ec71c25160c5453b" providerId="LiveId" clId="{7C2E4CDB-C421-4E2D-A91E-9F8D7E06066E}" dt="2024-10-17T12:02:47.237" v="240" actId="478"/>
          <ac:cxnSpMkLst>
            <pc:docMk/>
            <pc:sldMk cId="1740638629" sldId="262"/>
            <ac:cxnSpMk id="3" creationId="{00000000-0000-0000-0000-000000000000}"/>
          </ac:cxnSpMkLst>
        </pc:cxnChg>
      </pc:sldChg>
      <pc:sldChg chg="addSp modSp mod modAnim">
        <pc:chgData name="Dr SUSHEEL KUMAR YESHALA" userId="ec71c25160c5453b" providerId="LiveId" clId="{7C2E4CDB-C421-4E2D-A91E-9F8D7E06066E}" dt="2024-10-18T08:26:52.303" v="866" actId="20577"/>
        <pc:sldMkLst>
          <pc:docMk/>
          <pc:sldMk cId="173650927" sldId="263"/>
        </pc:sldMkLst>
        <pc:spChg chg="add mod">
          <ac:chgData name="Dr SUSHEEL KUMAR YESHALA" userId="ec71c25160c5453b" providerId="LiveId" clId="{7C2E4CDB-C421-4E2D-A91E-9F8D7E06066E}" dt="2024-10-18T08:12:14.396" v="840" actId="207"/>
          <ac:spMkLst>
            <pc:docMk/>
            <pc:sldMk cId="173650927" sldId="263"/>
            <ac:spMk id="2" creationId="{9295C530-925D-1B23-F399-99D5DC44E382}"/>
          </ac:spMkLst>
        </pc:spChg>
        <pc:spChg chg="add mod">
          <ac:chgData name="Dr SUSHEEL KUMAR YESHALA" userId="ec71c25160c5453b" providerId="LiveId" clId="{7C2E4CDB-C421-4E2D-A91E-9F8D7E06066E}" dt="2024-10-18T08:11:34.549" v="811" actId="1036"/>
          <ac:spMkLst>
            <pc:docMk/>
            <pc:sldMk cId="173650927" sldId="263"/>
            <ac:spMk id="4" creationId="{29223DCB-FF47-2AC0-8387-F4B0223BD9AF}"/>
          </ac:spMkLst>
        </pc:spChg>
        <pc:graphicFrameChg chg="add mod modGraphic">
          <ac:chgData name="Dr SUSHEEL KUMAR YESHALA" userId="ec71c25160c5453b" providerId="LiveId" clId="{7C2E4CDB-C421-4E2D-A91E-9F8D7E06066E}" dt="2024-10-18T08:26:52.303" v="866" actId="20577"/>
          <ac:graphicFrameMkLst>
            <pc:docMk/>
            <pc:sldMk cId="173650927" sldId="263"/>
            <ac:graphicFrameMk id="5" creationId="{45188DB1-D148-F1DC-15F0-2067ADACF9BB}"/>
          </ac:graphicFrameMkLst>
        </pc:graphicFrameChg>
      </pc:sldChg>
      <pc:sldChg chg="addSp modSp add mod">
        <pc:chgData name="Dr SUSHEEL KUMAR YESHALA" userId="ec71c25160c5453b" providerId="LiveId" clId="{7C2E4CDB-C421-4E2D-A91E-9F8D7E06066E}" dt="2024-10-18T08:38:35.080" v="1065" actId="20577"/>
        <pc:sldMkLst>
          <pc:docMk/>
          <pc:sldMk cId="2769859084" sldId="264"/>
        </pc:sldMkLst>
        <pc:spChg chg="add mod">
          <ac:chgData name="Dr SUSHEEL KUMAR YESHALA" userId="ec71c25160c5453b" providerId="LiveId" clId="{7C2E4CDB-C421-4E2D-A91E-9F8D7E06066E}" dt="2024-10-18T08:38:35.080" v="1065" actId="20577"/>
          <ac:spMkLst>
            <pc:docMk/>
            <pc:sldMk cId="2769859084" sldId="264"/>
            <ac:spMk id="2" creationId="{6288E23B-5FAF-5F57-AA4E-22D27E131FBD}"/>
          </ac:spMkLst>
        </pc:spChg>
      </pc:sldChg>
      <pc:sldChg chg="new del">
        <pc:chgData name="Dr SUSHEEL KUMAR YESHALA" userId="ec71c25160c5453b" providerId="LiveId" clId="{7C2E4CDB-C421-4E2D-A91E-9F8D7E06066E}" dt="2024-10-17T12:02:43.913" v="238" actId="47"/>
        <pc:sldMkLst>
          <pc:docMk/>
          <pc:sldMk cId="3818369560" sldId="264"/>
        </pc:sldMkLst>
      </pc:sldChg>
      <pc:sldChg chg="add">
        <pc:chgData name="Dr SUSHEEL KUMAR YESHALA" userId="ec71c25160c5453b" providerId="LiveId" clId="{7C2E4CDB-C421-4E2D-A91E-9F8D7E06066E}" dt="2024-10-17T12:08:37.915" v="328"/>
        <pc:sldMkLst>
          <pc:docMk/>
          <pc:sldMk cId="2252496536" sldId="265"/>
        </pc:sldMkLst>
      </pc:sldChg>
      <pc:sldChg chg="addSp modSp add mod">
        <pc:chgData name="Dr SUSHEEL KUMAR YESHALA" userId="ec71c25160c5453b" providerId="LiveId" clId="{7C2E4CDB-C421-4E2D-A91E-9F8D7E06066E}" dt="2024-10-17T12:17:41.755" v="423" actId="1076"/>
        <pc:sldMkLst>
          <pc:docMk/>
          <pc:sldMk cId="2782865186" sldId="266"/>
        </pc:sldMkLst>
        <pc:spChg chg="add mod">
          <ac:chgData name="Dr SUSHEEL KUMAR YESHALA" userId="ec71c25160c5453b" providerId="LiveId" clId="{7C2E4CDB-C421-4E2D-A91E-9F8D7E06066E}" dt="2024-10-17T12:17:15.109" v="422" actId="113"/>
          <ac:spMkLst>
            <pc:docMk/>
            <pc:sldMk cId="2782865186" sldId="266"/>
            <ac:spMk id="2" creationId="{1ED44865-D4DE-0719-01E6-024FAE7E5DF8}"/>
          </ac:spMkLst>
        </pc:spChg>
        <pc:spChg chg="add mod">
          <ac:chgData name="Dr SUSHEEL KUMAR YESHALA" userId="ec71c25160c5453b" providerId="LiveId" clId="{7C2E4CDB-C421-4E2D-A91E-9F8D7E06066E}" dt="2024-10-17T12:17:41.755" v="423" actId="1076"/>
          <ac:spMkLst>
            <pc:docMk/>
            <pc:sldMk cId="2782865186" sldId="266"/>
            <ac:spMk id="4" creationId="{D8953700-8A34-14B2-587E-49494770788D}"/>
          </ac:spMkLst>
        </pc:spChg>
      </pc:sldChg>
      <pc:sldChg chg="delSp modSp add del mod setBg">
        <pc:chgData name="Dr SUSHEEL KUMAR YESHALA" userId="ec71c25160c5453b" providerId="LiveId" clId="{7C2E4CDB-C421-4E2D-A91E-9F8D7E06066E}" dt="2024-10-17T12:19:07.445" v="431" actId="47"/>
        <pc:sldMkLst>
          <pc:docMk/>
          <pc:sldMk cId="2752566961" sldId="334"/>
        </pc:sldMkLst>
        <pc:spChg chg="mod">
          <ac:chgData name="Dr SUSHEEL KUMAR YESHALA" userId="ec71c25160c5453b" providerId="LiveId" clId="{7C2E4CDB-C421-4E2D-A91E-9F8D7E06066E}" dt="2024-10-17T12:09:19.987" v="333" actId="1076"/>
          <ac:spMkLst>
            <pc:docMk/>
            <pc:sldMk cId="2752566961" sldId="334"/>
            <ac:spMk id="6" creationId="{E0A7881D-17FF-0CEF-1777-2FDBEEAA80C7}"/>
          </ac:spMkLst>
        </pc:spChg>
        <pc:picChg chg="del">
          <ac:chgData name="Dr SUSHEEL KUMAR YESHALA" userId="ec71c25160c5453b" providerId="LiveId" clId="{7C2E4CDB-C421-4E2D-A91E-9F8D7E06066E}" dt="2024-10-17T12:09:26.053" v="334" actId="478"/>
          <ac:picMkLst>
            <pc:docMk/>
            <pc:sldMk cId="2752566961" sldId="334"/>
            <ac:picMk id="4" creationId="{FD232FC4-0990-749C-6987-3892482D9706}"/>
          </ac:picMkLst>
        </pc:picChg>
      </pc:sldChg>
      <pc:sldChg chg="add">
        <pc:chgData name="Dr SUSHEEL KUMAR YESHALA" userId="ec71c25160c5453b" providerId="LiveId" clId="{7C2E4CDB-C421-4E2D-A91E-9F8D7E06066E}" dt="2024-10-17T12:15:25.032" v="408"/>
        <pc:sldMkLst>
          <pc:docMk/>
          <pc:sldMk cId="3364899350" sldId="335"/>
        </pc:sldMkLst>
      </pc:sldChg>
      <pc:sldChg chg="addSp delSp modSp add mod">
        <pc:chgData name="Dr SUSHEEL KUMAR YESHALA" userId="ec71c25160c5453b" providerId="LiveId" clId="{7C2E4CDB-C421-4E2D-A91E-9F8D7E06066E}" dt="2024-10-17T12:19:02.273" v="430"/>
        <pc:sldMkLst>
          <pc:docMk/>
          <pc:sldMk cId="2856511321" sldId="336"/>
        </pc:sldMkLst>
        <pc:spChg chg="add del">
          <ac:chgData name="Dr SUSHEEL KUMAR YESHALA" userId="ec71c25160c5453b" providerId="LiveId" clId="{7C2E4CDB-C421-4E2D-A91E-9F8D7E06066E}" dt="2024-10-17T12:18:56.811" v="429" actId="22"/>
          <ac:spMkLst>
            <pc:docMk/>
            <pc:sldMk cId="2856511321" sldId="336"/>
            <ac:spMk id="4" creationId="{F70E03B5-AD56-0360-52DA-853991DC80F0}"/>
          </ac:spMkLst>
        </pc:spChg>
        <pc:spChg chg="add mod">
          <ac:chgData name="Dr SUSHEEL KUMAR YESHALA" userId="ec71c25160c5453b" providerId="LiveId" clId="{7C2E4CDB-C421-4E2D-A91E-9F8D7E06066E}" dt="2024-10-17T12:19:02.273" v="430"/>
          <ac:spMkLst>
            <pc:docMk/>
            <pc:sldMk cId="2856511321" sldId="336"/>
            <ac:spMk id="5" creationId="{24EEE9A9-5800-4EEA-A14D-223337BD07A4}"/>
          </ac:spMkLst>
        </pc:spChg>
      </pc:sldChg>
      <pc:sldChg chg="addSp delSp modSp add mod delAnim modAnim">
        <pc:chgData name="Dr SUSHEEL KUMAR YESHALA" userId="ec71c25160c5453b" providerId="LiveId" clId="{7C2E4CDB-C421-4E2D-A91E-9F8D7E06066E}" dt="2024-10-18T08:10:02.671" v="786" actId="113"/>
        <pc:sldMkLst>
          <pc:docMk/>
          <pc:sldMk cId="3025440287" sldId="337"/>
        </pc:sldMkLst>
        <pc:spChg chg="del">
          <ac:chgData name="Dr SUSHEEL KUMAR YESHALA" userId="ec71c25160c5453b" providerId="LiveId" clId="{7C2E4CDB-C421-4E2D-A91E-9F8D7E06066E}" dt="2024-10-18T07:47:38.709" v="440" actId="478"/>
          <ac:spMkLst>
            <pc:docMk/>
            <pc:sldMk cId="3025440287" sldId="337"/>
            <ac:spMk id="2" creationId="{00000000-0000-0000-0000-000000000000}"/>
          </ac:spMkLst>
        </pc:spChg>
        <pc:spChg chg="del mod">
          <ac:chgData name="Dr SUSHEEL KUMAR YESHALA" userId="ec71c25160c5453b" providerId="LiveId" clId="{7C2E4CDB-C421-4E2D-A91E-9F8D7E06066E}" dt="2024-10-18T07:56:10.372" v="509" actId="478"/>
          <ac:spMkLst>
            <pc:docMk/>
            <pc:sldMk cId="3025440287" sldId="337"/>
            <ac:spMk id="4" creationId="{0B55495A-8CAC-8B70-2C4E-8F354680B0EB}"/>
          </ac:spMkLst>
        </pc:spChg>
        <pc:spChg chg="mod">
          <ac:chgData name="Dr SUSHEEL KUMAR YESHALA" userId="ec71c25160c5453b" providerId="LiveId" clId="{7C2E4CDB-C421-4E2D-A91E-9F8D7E06066E}" dt="2024-10-18T08:05:11.836" v="731" actId="1037"/>
          <ac:spMkLst>
            <pc:docMk/>
            <pc:sldMk cId="3025440287" sldId="337"/>
            <ac:spMk id="5" creationId="{0B7DD921-E4BF-8EDD-3402-EBD692680989}"/>
          </ac:spMkLst>
        </pc:spChg>
        <pc:spChg chg="add del mod">
          <ac:chgData name="Dr SUSHEEL KUMAR YESHALA" userId="ec71c25160c5453b" providerId="LiveId" clId="{7C2E4CDB-C421-4E2D-A91E-9F8D7E06066E}" dt="2024-10-18T07:47:41.581" v="441" actId="478"/>
          <ac:spMkLst>
            <pc:docMk/>
            <pc:sldMk cId="3025440287" sldId="337"/>
            <ac:spMk id="7" creationId="{C38EBE3E-F9AB-DC4C-6953-FA3B49E5BDFB}"/>
          </ac:spMkLst>
        </pc:spChg>
        <pc:spChg chg="mod">
          <ac:chgData name="Dr SUSHEEL KUMAR YESHALA" userId="ec71c25160c5453b" providerId="LiveId" clId="{7C2E4CDB-C421-4E2D-A91E-9F8D7E06066E}" dt="2024-10-18T08:05:11.836" v="731" actId="1037"/>
          <ac:spMkLst>
            <pc:docMk/>
            <pc:sldMk cId="3025440287" sldId="337"/>
            <ac:spMk id="10" creationId="{77CEE93B-C13F-3698-EE70-56D249541929}"/>
          </ac:spMkLst>
        </pc:spChg>
        <pc:spChg chg="mod">
          <ac:chgData name="Dr SUSHEEL KUMAR YESHALA" userId="ec71c25160c5453b" providerId="LiveId" clId="{7C2E4CDB-C421-4E2D-A91E-9F8D7E06066E}" dt="2024-10-18T08:05:11.836" v="731" actId="1037"/>
          <ac:spMkLst>
            <pc:docMk/>
            <pc:sldMk cId="3025440287" sldId="337"/>
            <ac:spMk id="12" creationId="{792EC03A-B395-5068-48E3-0D8B7BEC637B}"/>
          </ac:spMkLst>
        </pc:spChg>
        <pc:spChg chg="add mod">
          <ac:chgData name="Dr SUSHEEL KUMAR YESHALA" userId="ec71c25160c5453b" providerId="LiveId" clId="{7C2E4CDB-C421-4E2D-A91E-9F8D7E06066E}" dt="2024-10-18T08:05:11.836" v="731" actId="1037"/>
          <ac:spMkLst>
            <pc:docMk/>
            <pc:sldMk cId="3025440287" sldId="337"/>
            <ac:spMk id="15" creationId="{FA5CBF12-AD0B-15AA-2889-B307EBE210E1}"/>
          </ac:spMkLst>
        </pc:spChg>
        <pc:spChg chg="add mod">
          <ac:chgData name="Dr SUSHEEL KUMAR YESHALA" userId="ec71c25160c5453b" providerId="LiveId" clId="{7C2E4CDB-C421-4E2D-A91E-9F8D7E06066E}" dt="2024-10-18T08:05:11.836" v="731" actId="1037"/>
          <ac:spMkLst>
            <pc:docMk/>
            <pc:sldMk cId="3025440287" sldId="337"/>
            <ac:spMk id="17" creationId="{3C86D632-7381-0544-B2E3-3204B1DD143D}"/>
          </ac:spMkLst>
        </pc:spChg>
        <pc:spChg chg="mod">
          <ac:chgData name="Dr SUSHEEL KUMAR YESHALA" userId="ec71c25160c5453b" providerId="LiveId" clId="{7C2E4CDB-C421-4E2D-A91E-9F8D7E06066E}" dt="2024-10-18T08:05:11.836" v="731" actId="1037"/>
          <ac:spMkLst>
            <pc:docMk/>
            <pc:sldMk cId="3025440287" sldId="337"/>
            <ac:spMk id="19" creationId="{B182FB71-6778-B101-EA49-8E2859B519D4}"/>
          </ac:spMkLst>
        </pc:spChg>
        <pc:spChg chg="mod">
          <ac:chgData name="Dr SUSHEEL KUMAR YESHALA" userId="ec71c25160c5453b" providerId="LiveId" clId="{7C2E4CDB-C421-4E2D-A91E-9F8D7E06066E}" dt="2024-10-18T08:05:11.836" v="731" actId="1037"/>
          <ac:spMkLst>
            <pc:docMk/>
            <pc:sldMk cId="3025440287" sldId="337"/>
            <ac:spMk id="20" creationId="{6304EDAE-5F1E-F0F5-4F00-5E75754FE1DF}"/>
          </ac:spMkLst>
        </pc:spChg>
        <pc:spChg chg="mod">
          <ac:chgData name="Dr SUSHEEL KUMAR YESHALA" userId="ec71c25160c5453b" providerId="LiveId" clId="{7C2E4CDB-C421-4E2D-A91E-9F8D7E06066E}" dt="2024-10-18T08:05:11.836" v="731" actId="1037"/>
          <ac:spMkLst>
            <pc:docMk/>
            <pc:sldMk cId="3025440287" sldId="337"/>
            <ac:spMk id="22" creationId="{EAD597CF-99E2-4FCC-59E6-2542ACC40851}"/>
          </ac:spMkLst>
        </pc:spChg>
        <pc:spChg chg="del">
          <ac:chgData name="Dr SUSHEEL KUMAR YESHALA" userId="ec71c25160c5453b" providerId="LiveId" clId="{7C2E4CDB-C421-4E2D-A91E-9F8D7E06066E}" dt="2024-10-18T07:56:13.371" v="510" actId="478"/>
          <ac:spMkLst>
            <pc:docMk/>
            <pc:sldMk cId="3025440287" sldId="337"/>
            <ac:spMk id="23" creationId="{C0FC2A55-76DA-29A0-1446-EAA2847EF671}"/>
          </ac:spMkLst>
        </pc:spChg>
        <pc:graphicFrameChg chg="mod">
          <ac:chgData name="Dr SUSHEEL KUMAR YESHALA" userId="ec71c25160c5453b" providerId="LiveId" clId="{7C2E4CDB-C421-4E2D-A91E-9F8D7E06066E}" dt="2024-10-18T08:05:11.836" v="731" actId="1037"/>
          <ac:graphicFrameMkLst>
            <pc:docMk/>
            <pc:sldMk cId="3025440287" sldId="337"/>
            <ac:graphicFrameMk id="14" creationId="{73F97F53-F8EE-6D8F-0352-35AC12599804}"/>
          </ac:graphicFrameMkLst>
        </pc:graphicFrameChg>
        <pc:graphicFrameChg chg="add mod modGraphic">
          <ac:chgData name="Dr SUSHEEL KUMAR YESHALA" userId="ec71c25160c5453b" providerId="LiveId" clId="{7C2E4CDB-C421-4E2D-A91E-9F8D7E06066E}" dt="2024-10-18T08:10:02.671" v="786" actId="113"/>
          <ac:graphicFrameMkLst>
            <pc:docMk/>
            <pc:sldMk cId="3025440287" sldId="337"/>
            <ac:graphicFrameMk id="36" creationId="{942461D9-0BC5-C1D1-DAF6-492DC56EEC64}"/>
          </ac:graphicFrameMkLst>
        </pc:graphicFrameChg>
        <pc:picChg chg="del">
          <ac:chgData name="Dr SUSHEEL KUMAR YESHALA" userId="ec71c25160c5453b" providerId="LiveId" clId="{7C2E4CDB-C421-4E2D-A91E-9F8D7E06066E}" dt="2024-10-18T07:49:02.973" v="442" actId="478"/>
          <ac:picMkLst>
            <pc:docMk/>
            <pc:sldMk cId="3025440287" sldId="337"/>
            <ac:picMk id="3" creationId="{E92656E2-0543-2161-2FA3-FE4D003E7D30}"/>
          </ac:picMkLst>
        </pc:picChg>
        <pc:cxnChg chg="mod">
          <ac:chgData name="Dr SUSHEEL KUMAR YESHALA" userId="ec71c25160c5453b" providerId="LiveId" clId="{7C2E4CDB-C421-4E2D-A91E-9F8D7E06066E}" dt="2024-10-18T08:05:11.836" v="731" actId="1037"/>
          <ac:cxnSpMkLst>
            <pc:docMk/>
            <pc:sldMk cId="3025440287" sldId="337"/>
            <ac:cxnSpMk id="8" creationId="{AFA41694-0E29-4744-A6E7-AD1D705D22E2}"/>
          </ac:cxnSpMkLst>
        </pc:cxnChg>
        <pc:cxnChg chg="mod">
          <ac:chgData name="Dr SUSHEEL KUMAR YESHALA" userId="ec71c25160c5453b" providerId="LiveId" clId="{7C2E4CDB-C421-4E2D-A91E-9F8D7E06066E}" dt="2024-10-18T08:05:11.836" v="731" actId="1037"/>
          <ac:cxnSpMkLst>
            <pc:docMk/>
            <pc:sldMk cId="3025440287" sldId="337"/>
            <ac:cxnSpMk id="9" creationId="{0B463263-D0CD-AB8C-30A4-5D648B69D516}"/>
          </ac:cxnSpMkLst>
        </pc:cxnChg>
        <pc:cxnChg chg="mod">
          <ac:chgData name="Dr SUSHEEL KUMAR YESHALA" userId="ec71c25160c5453b" providerId="LiveId" clId="{7C2E4CDB-C421-4E2D-A91E-9F8D7E06066E}" dt="2024-10-18T08:05:11.836" v="731" actId="1037"/>
          <ac:cxnSpMkLst>
            <pc:docMk/>
            <pc:sldMk cId="3025440287" sldId="337"/>
            <ac:cxnSpMk id="11" creationId="{83EF36FB-A29C-B470-76BD-B5DCA172ACC3}"/>
          </ac:cxnSpMkLst>
        </pc:cxnChg>
        <pc:cxnChg chg="add mod">
          <ac:chgData name="Dr SUSHEEL KUMAR YESHALA" userId="ec71c25160c5453b" providerId="LiveId" clId="{7C2E4CDB-C421-4E2D-A91E-9F8D7E06066E}" dt="2024-10-18T08:05:11.836" v="731" actId="1037"/>
          <ac:cxnSpMkLst>
            <pc:docMk/>
            <pc:sldMk cId="3025440287" sldId="337"/>
            <ac:cxnSpMk id="16" creationId="{1ADFFDCC-64AA-10F4-CF97-FAE085339C2A}"/>
          </ac:cxnSpMkLst>
        </pc:cxnChg>
        <pc:cxnChg chg="add mod">
          <ac:chgData name="Dr SUSHEEL KUMAR YESHALA" userId="ec71c25160c5453b" providerId="LiveId" clId="{7C2E4CDB-C421-4E2D-A91E-9F8D7E06066E}" dt="2024-10-18T08:05:11.836" v="731" actId="1037"/>
          <ac:cxnSpMkLst>
            <pc:docMk/>
            <pc:sldMk cId="3025440287" sldId="337"/>
            <ac:cxnSpMk id="18" creationId="{120E3073-515A-9518-1F7D-4D6DD15814B0}"/>
          </ac:cxnSpMkLst>
        </pc:cxnChg>
        <pc:cxnChg chg="mod">
          <ac:chgData name="Dr SUSHEEL KUMAR YESHALA" userId="ec71c25160c5453b" providerId="LiveId" clId="{7C2E4CDB-C421-4E2D-A91E-9F8D7E06066E}" dt="2024-10-18T08:05:11.836" v="731" actId="1037"/>
          <ac:cxnSpMkLst>
            <pc:docMk/>
            <pc:sldMk cId="3025440287" sldId="337"/>
            <ac:cxnSpMk id="21" creationId="{A4C5D3DC-10B7-14C7-7438-842E4A207B80}"/>
          </ac:cxnSpMkLst>
        </pc:cxnChg>
        <pc:cxnChg chg="add mod">
          <ac:chgData name="Dr SUSHEEL KUMAR YESHALA" userId="ec71c25160c5453b" providerId="LiveId" clId="{7C2E4CDB-C421-4E2D-A91E-9F8D7E06066E}" dt="2024-10-18T08:05:05.355" v="706" actId="1037"/>
          <ac:cxnSpMkLst>
            <pc:docMk/>
            <pc:sldMk cId="3025440287" sldId="337"/>
            <ac:cxnSpMk id="35" creationId="{53601B8C-0FCF-322D-7A86-D4824EE175CA}"/>
          </ac:cxnSpMkLst>
        </pc:cxnChg>
      </pc:sldChg>
      <pc:sldMasterChg chg="setBg modSldLayout">
        <pc:chgData name="Dr SUSHEEL KUMAR YESHALA" userId="ec71c25160c5453b" providerId="LiveId" clId="{7C2E4CDB-C421-4E2D-A91E-9F8D7E06066E}" dt="2024-10-17T12:03:38.391" v="293"/>
        <pc:sldMasterMkLst>
          <pc:docMk/>
          <pc:sldMasterMk cId="1698248456" sldId="2147483648"/>
        </pc:sldMasterMkLst>
        <pc:sldLayoutChg chg="setBg">
          <pc:chgData name="Dr SUSHEEL KUMAR YESHALA" userId="ec71c25160c5453b" providerId="LiveId" clId="{7C2E4CDB-C421-4E2D-A91E-9F8D7E06066E}" dt="2024-10-17T12:03:38.391" v="293"/>
          <pc:sldLayoutMkLst>
            <pc:docMk/>
            <pc:sldMasterMk cId="1698248456" sldId="2147483648"/>
            <pc:sldLayoutMk cId="2099551742" sldId="2147483649"/>
          </pc:sldLayoutMkLst>
        </pc:sldLayoutChg>
        <pc:sldLayoutChg chg="setBg">
          <pc:chgData name="Dr SUSHEEL KUMAR YESHALA" userId="ec71c25160c5453b" providerId="LiveId" clId="{7C2E4CDB-C421-4E2D-A91E-9F8D7E06066E}" dt="2024-10-17T12:03:38.391" v="293"/>
          <pc:sldLayoutMkLst>
            <pc:docMk/>
            <pc:sldMasterMk cId="1698248456" sldId="2147483648"/>
            <pc:sldLayoutMk cId="2480695777" sldId="2147483650"/>
          </pc:sldLayoutMkLst>
        </pc:sldLayoutChg>
        <pc:sldLayoutChg chg="setBg">
          <pc:chgData name="Dr SUSHEEL KUMAR YESHALA" userId="ec71c25160c5453b" providerId="LiveId" clId="{7C2E4CDB-C421-4E2D-A91E-9F8D7E06066E}" dt="2024-10-17T12:03:38.391" v="293"/>
          <pc:sldLayoutMkLst>
            <pc:docMk/>
            <pc:sldMasterMk cId="1698248456" sldId="2147483648"/>
            <pc:sldLayoutMk cId="815774832" sldId="2147483651"/>
          </pc:sldLayoutMkLst>
        </pc:sldLayoutChg>
        <pc:sldLayoutChg chg="setBg">
          <pc:chgData name="Dr SUSHEEL KUMAR YESHALA" userId="ec71c25160c5453b" providerId="LiveId" clId="{7C2E4CDB-C421-4E2D-A91E-9F8D7E06066E}" dt="2024-10-17T12:03:38.391" v="293"/>
          <pc:sldLayoutMkLst>
            <pc:docMk/>
            <pc:sldMasterMk cId="1698248456" sldId="2147483648"/>
            <pc:sldLayoutMk cId="1342092898" sldId="2147483652"/>
          </pc:sldLayoutMkLst>
        </pc:sldLayoutChg>
        <pc:sldLayoutChg chg="setBg">
          <pc:chgData name="Dr SUSHEEL KUMAR YESHALA" userId="ec71c25160c5453b" providerId="LiveId" clId="{7C2E4CDB-C421-4E2D-A91E-9F8D7E06066E}" dt="2024-10-17T12:03:38.391" v="293"/>
          <pc:sldLayoutMkLst>
            <pc:docMk/>
            <pc:sldMasterMk cId="1698248456" sldId="2147483648"/>
            <pc:sldLayoutMk cId="524730885" sldId="2147483653"/>
          </pc:sldLayoutMkLst>
        </pc:sldLayoutChg>
        <pc:sldLayoutChg chg="setBg">
          <pc:chgData name="Dr SUSHEEL KUMAR YESHALA" userId="ec71c25160c5453b" providerId="LiveId" clId="{7C2E4CDB-C421-4E2D-A91E-9F8D7E06066E}" dt="2024-10-17T12:03:38.391" v="293"/>
          <pc:sldLayoutMkLst>
            <pc:docMk/>
            <pc:sldMasterMk cId="1698248456" sldId="2147483648"/>
            <pc:sldLayoutMk cId="3450438921" sldId="2147483654"/>
          </pc:sldLayoutMkLst>
        </pc:sldLayoutChg>
        <pc:sldLayoutChg chg="setBg">
          <pc:chgData name="Dr SUSHEEL KUMAR YESHALA" userId="ec71c25160c5453b" providerId="LiveId" clId="{7C2E4CDB-C421-4E2D-A91E-9F8D7E06066E}" dt="2024-10-17T12:03:38.391" v="293"/>
          <pc:sldLayoutMkLst>
            <pc:docMk/>
            <pc:sldMasterMk cId="1698248456" sldId="2147483648"/>
            <pc:sldLayoutMk cId="2134292092" sldId="2147483655"/>
          </pc:sldLayoutMkLst>
        </pc:sldLayoutChg>
        <pc:sldLayoutChg chg="setBg">
          <pc:chgData name="Dr SUSHEEL KUMAR YESHALA" userId="ec71c25160c5453b" providerId="LiveId" clId="{7C2E4CDB-C421-4E2D-A91E-9F8D7E06066E}" dt="2024-10-17T12:03:38.391" v="293"/>
          <pc:sldLayoutMkLst>
            <pc:docMk/>
            <pc:sldMasterMk cId="1698248456" sldId="2147483648"/>
            <pc:sldLayoutMk cId="555126054" sldId="2147483656"/>
          </pc:sldLayoutMkLst>
        </pc:sldLayoutChg>
        <pc:sldLayoutChg chg="setBg">
          <pc:chgData name="Dr SUSHEEL KUMAR YESHALA" userId="ec71c25160c5453b" providerId="LiveId" clId="{7C2E4CDB-C421-4E2D-A91E-9F8D7E06066E}" dt="2024-10-17T12:03:38.391" v="293"/>
          <pc:sldLayoutMkLst>
            <pc:docMk/>
            <pc:sldMasterMk cId="1698248456" sldId="2147483648"/>
            <pc:sldLayoutMk cId="1970932949" sldId="2147483657"/>
          </pc:sldLayoutMkLst>
        </pc:sldLayoutChg>
        <pc:sldLayoutChg chg="setBg">
          <pc:chgData name="Dr SUSHEEL KUMAR YESHALA" userId="ec71c25160c5453b" providerId="LiveId" clId="{7C2E4CDB-C421-4E2D-A91E-9F8D7E06066E}" dt="2024-10-17T12:03:38.391" v="293"/>
          <pc:sldLayoutMkLst>
            <pc:docMk/>
            <pc:sldMasterMk cId="1698248456" sldId="2147483648"/>
            <pc:sldLayoutMk cId="2175139948" sldId="2147483658"/>
          </pc:sldLayoutMkLst>
        </pc:sldLayoutChg>
        <pc:sldLayoutChg chg="setBg">
          <pc:chgData name="Dr SUSHEEL KUMAR YESHALA" userId="ec71c25160c5453b" providerId="LiveId" clId="{7C2E4CDB-C421-4E2D-A91E-9F8D7E06066E}" dt="2024-10-17T12:03:38.391" v="293"/>
          <pc:sldLayoutMkLst>
            <pc:docMk/>
            <pc:sldMasterMk cId="1698248456" sldId="2147483648"/>
            <pc:sldLayoutMk cId="1313408691" sldId="2147483659"/>
          </pc:sldLayoutMkLst>
        </pc:sldLayoutChg>
      </pc:sldMasterChg>
    </pc:docChg>
  </pc:docChgLst>
  <pc:docChgLst>
    <pc:chgData name="Dr SUSHEEL KUMAR YESHALA" userId="ec71c25160c5453b" providerId="LiveId" clId="{3BC24904-E61D-44A1-89DC-4B049069A443}"/>
    <pc:docChg chg="undo custSel addSld delSld modSld sldOrd">
      <pc:chgData name="Dr SUSHEEL KUMAR YESHALA" userId="ec71c25160c5453b" providerId="LiveId" clId="{3BC24904-E61D-44A1-89DC-4B049069A443}" dt="2024-10-22T14:27:35.799" v="1922" actId="47"/>
      <pc:docMkLst>
        <pc:docMk/>
      </pc:docMkLst>
      <pc:sldChg chg="addSp delSp modSp del mod">
        <pc:chgData name="Dr SUSHEEL KUMAR YESHALA" userId="ec71c25160c5453b" providerId="LiveId" clId="{3BC24904-E61D-44A1-89DC-4B049069A443}" dt="2024-10-22T09:34:01.196" v="1064" actId="2696"/>
        <pc:sldMkLst>
          <pc:docMk/>
          <pc:sldMk cId="801824124" sldId="257"/>
        </pc:sldMkLst>
        <pc:spChg chg="mod">
          <ac:chgData name="Dr SUSHEEL KUMAR YESHALA" userId="ec71c25160c5453b" providerId="LiveId" clId="{3BC24904-E61D-44A1-89DC-4B049069A443}" dt="2024-10-22T09:03:30.084" v="833" actId="20577"/>
          <ac:spMkLst>
            <pc:docMk/>
            <pc:sldMk cId="801824124" sldId="257"/>
            <ac:spMk id="4" creationId="{78D9510F-55BF-E243-0DF5-CE64D25AD7A8}"/>
          </ac:spMkLst>
        </pc:spChg>
        <pc:spChg chg="mod">
          <ac:chgData name="Dr SUSHEEL KUMAR YESHALA" userId="ec71c25160c5453b" providerId="LiveId" clId="{3BC24904-E61D-44A1-89DC-4B049069A443}" dt="2024-10-22T03:32:27.210" v="769" actId="1076"/>
          <ac:spMkLst>
            <pc:docMk/>
            <pc:sldMk cId="801824124" sldId="257"/>
            <ac:spMk id="5" creationId="{29D502A5-F178-7915-24E9-CC93DAF2152D}"/>
          </ac:spMkLst>
        </pc:spChg>
        <pc:spChg chg="add mod">
          <ac:chgData name="Dr SUSHEEL KUMAR YESHALA" userId="ec71c25160c5453b" providerId="LiveId" clId="{3BC24904-E61D-44A1-89DC-4B049069A443}" dt="2024-10-22T09:33:23.950" v="1062" actId="1035"/>
          <ac:spMkLst>
            <pc:docMk/>
            <pc:sldMk cId="801824124" sldId="257"/>
            <ac:spMk id="8" creationId="{A9B5D5FA-7BAB-3E9D-ED03-D89BEE51958A}"/>
          </ac:spMkLst>
        </pc:spChg>
        <pc:picChg chg="add del mod">
          <ac:chgData name="Dr SUSHEEL KUMAR YESHALA" userId="ec71c25160c5453b" providerId="LiveId" clId="{3BC24904-E61D-44A1-89DC-4B049069A443}" dt="2024-10-22T09:33:11.020" v="1038" actId="478"/>
          <ac:picMkLst>
            <pc:docMk/>
            <pc:sldMk cId="801824124" sldId="257"/>
            <ac:picMk id="7" creationId="{F96CCD0A-DC47-2584-647F-C07C5EA6FAFF}"/>
          </ac:picMkLst>
        </pc:picChg>
      </pc:sldChg>
      <pc:sldChg chg="add del">
        <pc:chgData name="Dr SUSHEEL KUMAR YESHALA" userId="ec71c25160c5453b" providerId="LiveId" clId="{3BC24904-E61D-44A1-89DC-4B049069A443}" dt="2024-10-22T14:27:35.799" v="1922" actId="47"/>
        <pc:sldMkLst>
          <pc:docMk/>
          <pc:sldMk cId="2309688067" sldId="257"/>
        </pc:sldMkLst>
      </pc:sldChg>
      <pc:sldChg chg="delSp modSp mod">
        <pc:chgData name="Dr SUSHEEL KUMAR YESHALA" userId="ec71c25160c5453b" providerId="LiveId" clId="{3BC24904-E61D-44A1-89DC-4B049069A443}" dt="2024-10-22T11:58:40.232" v="1732" actId="20577"/>
        <pc:sldMkLst>
          <pc:docMk/>
          <pc:sldMk cId="2187250180" sldId="258"/>
        </pc:sldMkLst>
        <pc:spChg chg="mod">
          <ac:chgData name="Dr SUSHEEL KUMAR YESHALA" userId="ec71c25160c5453b" providerId="LiveId" clId="{3BC24904-E61D-44A1-89DC-4B049069A443}" dt="2024-10-22T11:58:40.232" v="1732" actId="20577"/>
          <ac:spMkLst>
            <pc:docMk/>
            <pc:sldMk cId="2187250180" sldId="258"/>
            <ac:spMk id="4" creationId="{2D53692B-3483-C0E1-B6C6-5AB12FCECE55}"/>
          </ac:spMkLst>
        </pc:spChg>
        <pc:spChg chg="del">
          <ac:chgData name="Dr SUSHEEL KUMAR YESHALA" userId="ec71c25160c5453b" providerId="LiveId" clId="{3BC24904-E61D-44A1-89DC-4B049069A443}" dt="2024-10-22T11:47:02.911" v="1580" actId="478"/>
          <ac:spMkLst>
            <pc:docMk/>
            <pc:sldMk cId="2187250180" sldId="258"/>
            <ac:spMk id="5" creationId="{3895D670-E027-052C-E434-8AD4E51D4B97}"/>
          </ac:spMkLst>
        </pc:spChg>
      </pc:sldChg>
      <pc:sldChg chg="modSp mod">
        <pc:chgData name="Dr SUSHEEL KUMAR YESHALA" userId="ec71c25160c5453b" providerId="LiveId" clId="{3BC24904-E61D-44A1-89DC-4B049069A443}" dt="2024-10-22T03:45:37.254" v="823" actId="1582"/>
        <pc:sldMkLst>
          <pc:docMk/>
          <pc:sldMk cId="978304103" sldId="259"/>
        </pc:sldMkLst>
        <pc:spChg chg="mod">
          <ac:chgData name="Dr SUSHEEL KUMAR YESHALA" userId="ec71c25160c5453b" providerId="LiveId" clId="{3BC24904-E61D-44A1-89DC-4B049069A443}" dt="2024-10-22T03:45:37.254" v="823" actId="1582"/>
          <ac:spMkLst>
            <pc:docMk/>
            <pc:sldMk cId="978304103" sldId="259"/>
            <ac:spMk id="4" creationId="{32809783-4A8D-2B0D-E099-A486BACA3A99}"/>
          </ac:spMkLst>
        </pc:spChg>
        <pc:spChg chg="mod">
          <ac:chgData name="Dr SUSHEEL KUMAR YESHALA" userId="ec71c25160c5453b" providerId="LiveId" clId="{3BC24904-E61D-44A1-89DC-4B049069A443}" dt="2024-10-22T03:45:28.092" v="822" actId="208"/>
          <ac:spMkLst>
            <pc:docMk/>
            <pc:sldMk cId="978304103" sldId="259"/>
            <ac:spMk id="6" creationId="{51D2F0CC-6EF7-1854-B4D7-3A4BFBD1CBEA}"/>
          </ac:spMkLst>
        </pc:spChg>
        <pc:spChg chg="mod">
          <ac:chgData name="Dr SUSHEEL KUMAR YESHALA" userId="ec71c25160c5453b" providerId="LiveId" clId="{3BC24904-E61D-44A1-89DC-4B049069A443}" dt="2024-10-22T03:45:23.239" v="821" actId="1582"/>
          <ac:spMkLst>
            <pc:docMk/>
            <pc:sldMk cId="978304103" sldId="259"/>
            <ac:spMk id="11" creationId="{B159D54C-7DCF-A777-839D-A9C83F6F524B}"/>
          </ac:spMkLst>
        </pc:spChg>
      </pc:sldChg>
      <pc:sldChg chg="del">
        <pc:chgData name="Dr SUSHEEL KUMAR YESHALA" userId="ec71c25160c5453b" providerId="LiveId" clId="{3BC24904-E61D-44A1-89DC-4B049069A443}" dt="2024-10-22T11:30:49.192" v="1403" actId="2696"/>
        <pc:sldMkLst>
          <pc:docMk/>
          <pc:sldMk cId="173650927" sldId="263"/>
        </pc:sldMkLst>
      </pc:sldChg>
      <pc:sldChg chg="add del">
        <pc:chgData name="Dr SUSHEEL KUMAR YESHALA" userId="ec71c25160c5453b" providerId="LiveId" clId="{3BC24904-E61D-44A1-89DC-4B049069A443}" dt="2024-10-22T14:27:33.588" v="1919" actId="47"/>
        <pc:sldMkLst>
          <pc:docMk/>
          <pc:sldMk cId="4082200935" sldId="263"/>
        </pc:sldMkLst>
      </pc:sldChg>
      <pc:sldChg chg="del">
        <pc:chgData name="Dr SUSHEEL KUMAR YESHALA" userId="ec71c25160c5453b" providerId="LiveId" clId="{3BC24904-E61D-44A1-89DC-4B049069A443}" dt="2024-10-19T05:30:09.556" v="183" actId="47"/>
        <pc:sldMkLst>
          <pc:docMk/>
          <pc:sldMk cId="2769859084" sldId="264"/>
        </pc:sldMkLst>
      </pc:sldChg>
      <pc:sldChg chg="addSp delSp modSp mod ord delAnim modAnim">
        <pc:chgData name="Dr SUSHEEL KUMAR YESHALA" userId="ec71c25160c5453b" providerId="LiveId" clId="{3BC24904-E61D-44A1-89DC-4B049069A443}" dt="2024-10-22T11:59:09.137" v="1734" actId="20577"/>
        <pc:sldMkLst>
          <pc:docMk/>
          <pc:sldMk cId="2252496536" sldId="265"/>
        </pc:sldMkLst>
        <pc:spChg chg="mod">
          <ac:chgData name="Dr SUSHEEL KUMAR YESHALA" userId="ec71c25160c5453b" providerId="LiveId" clId="{3BC24904-E61D-44A1-89DC-4B049069A443}" dt="2024-10-19T05:23:48.385" v="86" actId="1037"/>
          <ac:spMkLst>
            <pc:docMk/>
            <pc:sldMk cId="2252496536" sldId="265"/>
            <ac:spMk id="4" creationId="{C58DCAC7-FEE4-B637-C408-D18D1EA77B03}"/>
          </ac:spMkLst>
        </pc:spChg>
        <pc:spChg chg="add mod">
          <ac:chgData name="Dr SUSHEEL KUMAR YESHALA" userId="ec71c25160c5453b" providerId="LiveId" clId="{3BC24904-E61D-44A1-89DC-4B049069A443}" dt="2024-10-22T11:32:03.308" v="1407" actId="1076"/>
          <ac:spMkLst>
            <pc:docMk/>
            <pc:sldMk cId="2252496536" sldId="265"/>
            <ac:spMk id="6" creationId="{C23F5278-500D-E1A5-0C97-25391B3FFD33}"/>
          </ac:spMkLst>
        </pc:spChg>
        <pc:spChg chg="add del mod">
          <ac:chgData name="Dr SUSHEEL KUMAR YESHALA" userId="ec71c25160c5453b" providerId="LiveId" clId="{3BC24904-E61D-44A1-89DC-4B049069A443}" dt="2024-10-19T05:27:40.374" v="151" actId="21"/>
          <ac:spMkLst>
            <pc:docMk/>
            <pc:sldMk cId="2252496536" sldId="265"/>
            <ac:spMk id="8" creationId="{28E9DBB3-F962-3153-1967-C8CEE56C24A5}"/>
          </ac:spMkLst>
        </pc:spChg>
        <pc:spChg chg="add mod">
          <ac:chgData name="Dr SUSHEEL KUMAR YESHALA" userId="ec71c25160c5453b" providerId="LiveId" clId="{3BC24904-E61D-44A1-89DC-4B049069A443}" dt="2024-10-22T11:32:03.308" v="1407" actId="1076"/>
          <ac:spMkLst>
            <pc:docMk/>
            <pc:sldMk cId="2252496536" sldId="265"/>
            <ac:spMk id="10" creationId="{237EB011-2191-E048-42B0-0B45A872172D}"/>
          </ac:spMkLst>
        </pc:spChg>
        <pc:spChg chg="add del mod">
          <ac:chgData name="Dr SUSHEEL KUMAR YESHALA" userId="ec71c25160c5453b" providerId="LiveId" clId="{3BC24904-E61D-44A1-89DC-4B049069A443}" dt="2024-10-19T05:28:01.860" v="155" actId="21"/>
          <ac:spMkLst>
            <pc:docMk/>
            <pc:sldMk cId="2252496536" sldId="265"/>
            <ac:spMk id="12" creationId="{4D21DD0B-69AE-3FCC-D32A-EBA448508ADA}"/>
          </ac:spMkLst>
        </pc:spChg>
        <pc:spChg chg="add del">
          <ac:chgData name="Dr SUSHEEL KUMAR YESHALA" userId="ec71c25160c5453b" providerId="LiveId" clId="{3BC24904-E61D-44A1-89DC-4B049069A443}" dt="2024-10-19T05:24:37.473" v="98" actId="478"/>
          <ac:spMkLst>
            <pc:docMk/>
            <pc:sldMk cId="2252496536" sldId="265"/>
            <ac:spMk id="19" creationId="{953421BC-7695-5101-DD7D-79988DD20C9B}"/>
          </ac:spMkLst>
        </pc:spChg>
        <pc:spChg chg="add del mod">
          <ac:chgData name="Dr SUSHEEL KUMAR YESHALA" userId="ec71c25160c5453b" providerId="LiveId" clId="{3BC24904-E61D-44A1-89DC-4B049069A443}" dt="2024-10-19T05:27:40.374" v="151" actId="21"/>
          <ac:spMkLst>
            <pc:docMk/>
            <pc:sldMk cId="2252496536" sldId="265"/>
            <ac:spMk id="20" creationId="{3EE286EB-A25A-B939-545D-12CEF0236464}"/>
          </ac:spMkLst>
        </pc:spChg>
        <pc:spChg chg="add del mod">
          <ac:chgData name="Dr SUSHEEL KUMAR YESHALA" userId="ec71c25160c5453b" providerId="LiveId" clId="{3BC24904-E61D-44A1-89DC-4B049069A443}" dt="2024-10-19T05:27:40.374" v="151" actId="21"/>
          <ac:spMkLst>
            <pc:docMk/>
            <pc:sldMk cId="2252496536" sldId="265"/>
            <ac:spMk id="24" creationId="{21F953D5-06A5-0E57-EA3A-D41C8B5DAF7F}"/>
          </ac:spMkLst>
        </pc:spChg>
        <pc:spChg chg="add del mod">
          <ac:chgData name="Dr SUSHEEL KUMAR YESHALA" userId="ec71c25160c5453b" providerId="LiveId" clId="{3BC24904-E61D-44A1-89DC-4B049069A443}" dt="2024-10-22T11:31:56.260" v="1406" actId="478"/>
          <ac:spMkLst>
            <pc:docMk/>
            <pc:sldMk cId="2252496536" sldId="265"/>
            <ac:spMk id="25" creationId="{28E9DBB3-F962-3153-1967-C8CEE56C24A5}"/>
          </ac:spMkLst>
        </pc:spChg>
        <pc:spChg chg="add del mod">
          <ac:chgData name="Dr SUSHEEL KUMAR YESHALA" userId="ec71c25160c5453b" providerId="LiveId" clId="{3BC24904-E61D-44A1-89DC-4B049069A443}" dt="2024-10-22T11:31:56.260" v="1406" actId="478"/>
          <ac:spMkLst>
            <pc:docMk/>
            <pc:sldMk cId="2252496536" sldId="265"/>
            <ac:spMk id="27" creationId="{3EE286EB-A25A-B939-545D-12CEF0236464}"/>
          </ac:spMkLst>
        </pc:spChg>
        <pc:spChg chg="add del mod">
          <ac:chgData name="Dr SUSHEEL KUMAR YESHALA" userId="ec71c25160c5453b" providerId="LiveId" clId="{3BC24904-E61D-44A1-89DC-4B049069A443}" dt="2024-10-22T11:31:56.260" v="1406" actId="478"/>
          <ac:spMkLst>
            <pc:docMk/>
            <pc:sldMk cId="2252496536" sldId="265"/>
            <ac:spMk id="29" creationId="{21F953D5-06A5-0E57-EA3A-D41C8B5DAF7F}"/>
          </ac:spMkLst>
        </pc:spChg>
        <pc:spChg chg="add mod">
          <ac:chgData name="Dr SUSHEEL KUMAR YESHALA" userId="ec71c25160c5453b" providerId="LiveId" clId="{3BC24904-E61D-44A1-89DC-4B049069A443}" dt="2024-10-22T11:59:09.137" v="1734" actId="20577"/>
          <ac:spMkLst>
            <pc:docMk/>
            <pc:sldMk cId="2252496536" sldId="265"/>
            <ac:spMk id="30" creationId="{4D21DD0B-69AE-3FCC-D32A-EBA448508ADA}"/>
          </ac:spMkLst>
        </pc:spChg>
        <pc:spChg chg="add del mod">
          <ac:chgData name="Dr SUSHEEL KUMAR YESHALA" userId="ec71c25160c5453b" providerId="LiveId" clId="{3BC24904-E61D-44A1-89DC-4B049069A443}" dt="2024-10-22T11:31:56.260" v="1406" actId="478"/>
          <ac:spMkLst>
            <pc:docMk/>
            <pc:sldMk cId="2252496536" sldId="265"/>
            <ac:spMk id="32" creationId="{1710BEF7-693C-2DA7-2B21-FAAB9A717C05}"/>
          </ac:spMkLst>
        </pc:spChg>
        <pc:grpChg chg="add mod">
          <ac:chgData name="Dr SUSHEEL KUMAR YESHALA" userId="ec71c25160c5453b" providerId="LiveId" clId="{3BC24904-E61D-44A1-89DC-4B049069A443}" dt="2024-10-22T11:32:03.308" v="1407" actId="1076"/>
          <ac:grpSpMkLst>
            <pc:docMk/>
            <pc:sldMk cId="2252496536" sldId="265"/>
            <ac:grpSpMk id="2" creationId="{F5A568EB-4AD8-AB7E-4AEC-6D9AF21163DA}"/>
          </ac:grpSpMkLst>
        </pc:grpChg>
        <pc:cxnChg chg="mod">
          <ac:chgData name="Dr SUSHEEL KUMAR YESHALA" userId="ec71c25160c5453b" providerId="LiveId" clId="{3BC24904-E61D-44A1-89DC-4B049069A443}" dt="2024-10-19T05:23:48.385" v="86" actId="1037"/>
          <ac:cxnSpMkLst>
            <pc:docMk/>
            <pc:sldMk cId="2252496536" sldId="265"/>
            <ac:cxnSpMk id="5" creationId="{1630F410-181F-094A-F344-448CCC5EDE96}"/>
          </ac:cxnSpMkLst>
        </pc:cxnChg>
        <pc:cxnChg chg="add mod">
          <ac:chgData name="Dr SUSHEEL KUMAR YESHALA" userId="ec71c25160c5453b" providerId="LiveId" clId="{3BC24904-E61D-44A1-89DC-4B049069A443}" dt="2024-10-22T11:32:03.308" v="1407" actId="1076"/>
          <ac:cxnSpMkLst>
            <pc:docMk/>
            <pc:sldMk cId="2252496536" sldId="265"/>
            <ac:cxnSpMk id="7" creationId="{37BF9EEC-EEE6-858F-6D52-88C4B9B38B0E}"/>
          </ac:cxnSpMkLst>
        </pc:cxnChg>
        <pc:cxnChg chg="add del mod">
          <ac:chgData name="Dr SUSHEEL KUMAR YESHALA" userId="ec71c25160c5453b" providerId="LiveId" clId="{3BC24904-E61D-44A1-89DC-4B049069A443}" dt="2024-10-19T05:27:40.374" v="151" actId="21"/>
          <ac:cxnSpMkLst>
            <pc:docMk/>
            <pc:sldMk cId="2252496536" sldId="265"/>
            <ac:cxnSpMk id="9" creationId="{D846F531-18BB-121F-33A6-E9C68FF6CBEC}"/>
          </ac:cxnSpMkLst>
        </pc:cxnChg>
        <pc:cxnChg chg="add mod">
          <ac:chgData name="Dr SUSHEEL KUMAR YESHALA" userId="ec71c25160c5453b" providerId="LiveId" clId="{3BC24904-E61D-44A1-89DC-4B049069A443}" dt="2024-10-22T11:32:03.308" v="1407" actId="1076"/>
          <ac:cxnSpMkLst>
            <pc:docMk/>
            <pc:sldMk cId="2252496536" sldId="265"/>
            <ac:cxnSpMk id="11" creationId="{169C488C-2C10-9088-7FE4-3311DF1A2E48}"/>
          </ac:cxnSpMkLst>
        </pc:cxnChg>
        <pc:cxnChg chg="add del mod">
          <ac:chgData name="Dr SUSHEEL KUMAR YESHALA" userId="ec71c25160c5453b" providerId="LiveId" clId="{3BC24904-E61D-44A1-89DC-4B049069A443}" dt="2024-10-19T05:27:40.374" v="151" actId="21"/>
          <ac:cxnSpMkLst>
            <pc:docMk/>
            <pc:sldMk cId="2252496536" sldId="265"/>
            <ac:cxnSpMk id="21" creationId="{B07D0892-89F1-7059-AE6A-6A7035AEB2A8}"/>
          </ac:cxnSpMkLst>
        </pc:cxnChg>
        <pc:cxnChg chg="add del mod">
          <ac:chgData name="Dr SUSHEEL KUMAR YESHALA" userId="ec71c25160c5453b" providerId="LiveId" clId="{3BC24904-E61D-44A1-89DC-4B049069A443}" dt="2024-10-22T11:31:56.260" v="1406" actId="478"/>
          <ac:cxnSpMkLst>
            <pc:docMk/>
            <pc:sldMk cId="2252496536" sldId="265"/>
            <ac:cxnSpMk id="26" creationId="{D846F531-18BB-121F-33A6-E9C68FF6CBEC}"/>
          </ac:cxnSpMkLst>
        </pc:cxnChg>
        <pc:cxnChg chg="add del mod">
          <ac:chgData name="Dr SUSHEEL KUMAR YESHALA" userId="ec71c25160c5453b" providerId="LiveId" clId="{3BC24904-E61D-44A1-89DC-4B049069A443}" dt="2024-10-22T11:31:56.260" v="1406" actId="478"/>
          <ac:cxnSpMkLst>
            <pc:docMk/>
            <pc:sldMk cId="2252496536" sldId="265"/>
            <ac:cxnSpMk id="28" creationId="{B07D0892-89F1-7059-AE6A-6A7035AEB2A8}"/>
          </ac:cxnSpMkLst>
        </pc:cxnChg>
      </pc:sldChg>
      <pc:sldChg chg="addSp modSp mod modAnim">
        <pc:chgData name="Dr SUSHEEL KUMAR YESHALA" userId="ec71c25160c5453b" providerId="LiveId" clId="{3BC24904-E61D-44A1-89DC-4B049069A443}" dt="2024-10-22T12:08:22.408" v="1835"/>
        <pc:sldMkLst>
          <pc:docMk/>
          <pc:sldMk cId="3364899350" sldId="335"/>
        </pc:sldMkLst>
        <pc:spChg chg="add mod">
          <ac:chgData name="Dr SUSHEEL KUMAR YESHALA" userId="ec71c25160c5453b" providerId="LiveId" clId="{3BC24904-E61D-44A1-89DC-4B049069A443}" dt="2024-10-19T06:43:07.270" v="211" actId="1076"/>
          <ac:spMkLst>
            <pc:docMk/>
            <pc:sldMk cId="3364899350" sldId="335"/>
            <ac:spMk id="2" creationId="{1FA1E05E-2892-4C93-E043-B46E535494DE}"/>
          </ac:spMkLst>
        </pc:spChg>
        <pc:spChg chg="add mod">
          <ac:chgData name="Dr SUSHEEL KUMAR YESHALA" userId="ec71c25160c5453b" providerId="LiveId" clId="{3BC24904-E61D-44A1-89DC-4B049069A443}" dt="2024-10-22T12:04:53.739" v="1808" actId="1038"/>
          <ac:spMkLst>
            <pc:docMk/>
            <pc:sldMk cId="3364899350" sldId="335"/>
            <ac:spMk id="4" creationId="{D09536E9-7DDA-772E-D2CE-D7DDCA3AD7F4}"/>
          </ac:spMkLst>
        </pc:spChg>
        <pc:spChg chg="add mod">
          <ac:chgData name="Dr SUSHEEL KUMAR YESHALA" userId="ec71c25160c5453b" providerId="LiveId" clId="{3BC24904-E61D-44A1-89DC-4B049069A443}" dt="2024-10-22T12:04:53.739" v="1808" actId="1038"/>
          <ac:spMkLst>
            <pc:docMk/>
            <pc:sldMk cId="3364899350" sldId="335"/>
            <ac:spMk id="6" creationId="{048EFC95-9D39-72ED-D3CA-02C50499D04A}"/>
          </ac:spMkLst>
        </pc:spChg>
        <pc:graphicFrameChg chg="add mod modGraphic">
          <ac:chgData name="Dr SUSHEEL KUMAR YESHALA" userId="ec71c25160c5453b" providerId="LiveId" clId="{3BC24904-E61D-44A1-89DC-4B049069A443}" dt="2024-10-22T12:07:36.217" v="1834" actId="207"/>
          <ac:graphicFrameMkLst>
            <pc:docMk/>
            <pc:sldMk cId="3364899350" sldId="335"/>
            <ac:graphicFrameMk id="8" creationId="{1AE828F1-DD58-0415-8E0D-CDBA34372E34}"/>
          </ac:graphicFrameMkLst>
        </pc:graphicFrameChg>
        <pc:picChg chg="add mod">
          <ac:chgData name="Dr SUSHEEL KUMAR YESHALA" userId="ec71c25160c5453b" providerId="LiveId" clId="{3BC24904-E61D-44A1-89DC-4B049069A443}" dt="2024-10-22T12:04:53.739" v="1808" actId="1038"/>
          <ac:picMkLst>
            <pc:docMk/>
            <pc:sldMk cId="3364899350" sldId="335"/>
            <ac:picMk id="5" creationId="{130C90BB-4E71-86E4-28CC-7D43503DA232}"/>
          </ac:picMkLst>
        </pc:picChg>
        <pc:picChg chg="add mod">
          <ac:chgData name="Dr SUSHEEL KUMAR YESHALA" userId="ec71c25160c5453b" providerId="LiveId" clId="{3BC24904-E61D-44A1-89DC-4B049069A443}" dt="2024-10-22T12:05:33.967" v="1832" actId="1036"/>
          <ac:picMkLst>
            <pc:docMk/>
            <pc:sldMk cId="3364899350" sldId="335"/>
            <ac:picMk id="7" creationId="{32AFAB21-F2A0-1F9A-3F88-79CF02B8711E}"/>
          </ac:picMkLst>
        </pc:picChg>
        <pc:cxnChg chg="mod">
          <ac:chgData name="Dr SUSHEEL KUMAR YESHALA" userId="ec71c25160c5453b" providerId="LiveId" clId="{3BC24904-E61D-44A1-89DC-4B049069A443}" dt="2024-10-19T05:33:46.711" v="187" actId="1076"/>
          <ac:cxnSpMkLst>
            <pc:docMk/>
            <pc:sldMk cId="3364899350" sldId="335"/>
            <ac:cxnSpMk id="3" creationId="{00000000-0000-0000-0000-000000000000}"/>
          </ac:cxnSpMkLst>
        </pc:cxnChg>
      </pc:sldChg>
      <pc:sldChg chg="addSp modSp mod modAnim modNotesTx">
        <pc:chgData name="Dr SUSHEEL KUMAR YESHALA" userId="ec71c25160c5453b" providerId="LiveId" clId="{3BC24904-E61D-44A1-89DC-4B049069A443}" dt="2024-10-22T11:38:51.087" v="1487" actId="6549"/>
        <pc:sldMkLst>
          <pc:docMk/>
          <pc:sldMk cId="3025440287" sldId="337"/>
        </pc:sldMkLst>
        <pc:spChg chg="add mod">
          <ac:chgData name="Dr SUSHEEL KUMAR YESHALA" userId="ec71c25160c5453b" providerId="LiveId" clId="{3BC24904-E61D-44A1-89DC-4B049069A443}" dt="2024-10-22T11:30:37.070" v="1401" actId="1076"/>
          <ac:spMkLst>
            <pc:docMk/>
            <pc:sldMk cId="3025440287" sldId="337"/>
            <ac:spMk id="2" creationId="{489282B9-C3DE-299E-B627-2EF3C36C651B}"/>
          </ac:spMkLst>
        </pc:spChg>
        <pc:spChg chg="mod">
          <ac:chgData name="Dr SUSHEEL KUMAR YESHALA" userId="ec71c25160c5453b" providerId="LiveId" clId="{3BC24904-E61D-44A1-89DC-4B049069A443}" dt="2024-10-22T11:28:55.960" v="1335" actId="20577"/>
          <ac:spMkLst>
            <pc:docMk/>
            <pc:sldMk cId="3025440287" sldId="337"/>
            <ac:spMk id="5" creationId="{0B7DD921-E4BF-8EDD-3402-EBD692680989}"/>
          </ac:spMkLst>
        </pc:spChg>
        <pc:spChg chg="mod">
          <ac:chgData name="Dr SUSHEEL KUMAR YESHALA" userId="ec71c25160c5453b" providerId="LiveId" clId="{3BC24904-E61D-44A1-89DC-4B049069A443}" dt="2024-10-22T11:29:01.950" v="1339" actId="20577"/>
          <ac:spMkLst>
            <pc:docMk/>
            <pc:sldMk cId="3025440287" sldId="337"/>
            <ac:spMk id="12" creationId="{792EC03A-B395-5068-48E3-0D8B7BEC637B}"/>
          </ac:spMkLst>
        </pc:spChg>
        <pc:spChg chg="mod">
          <ac:chgData name="Dr SUSHEEL KUMAR YESHALA" userId="ec71c25160c5453b" providerId="LiveId" clId="{3BC24904-E61D-44A1-89DC-4B049069A443}" dt="2024-10-22T11:29:08.592" v="1343" actId="20577"/>
          <ac:spMkLst>
            <pc:docMk/>
            <pc:sldMk cId="3025440287" sldId="337"/>
            <ac:spMk id="20" creationId="{6304EDAE-5F1E-F0F5-4F00-5E75754FE1DF}"/>
          </ac:spMkLst>
        </pc:spChg>
      </pc:sldChg>
      <pc:sldChg chg="add del">
        <pc:chgData name="Dr SUSHEEL KUMAR YESHALA" userId="ec71c25160c5453b" providerId="LiveId" clId="{3BC24904-E61D-44A1-89DC-4B049069A443}" dt="2024-10-22T14:27:34.548" v="1920" actId="47"/>
        <pc:sldMkLst>
          <pc:docMk/>
          <pc:sldMk cId="1891422793" sldId="338"/>
        </pc:sldMkLst>
      </pc:sldChg>
      <pc:sldChg chg="addSp delSp modSp add mod">
        <pc:chgData name="Dr SUSHEEL KUMAR YESHALA" userId="ec71c25160c5453b" providerId="LiveId" clId="{3BC24904-E61D-44A1-89DC-4B049069A443}" dt="2024-10-22T14:25:22.806" v="1917" actId="1076"/>
        <pc:sldMkLst>
          <pc:docMk/>
          <pc:sldMk cId="3111004806" sldId="339"/>
        </pc:sldMkLst>
        <pc:spChg chg="add mod">
          <ac:chgData name="Dr SUSHEEL KUMAR YESHALA" userId="ec71c25160c5453b" providerId="LiveId" clId="{3BC24904-E61D-44A1-89DC-4B049069A443}" dt="2024-10-22T14:20:32.731" v="1884" actId="1076"/>
          <ac:spMkLst>
            <pc:docMk/>
            <pc:sldMk cId="3111004806" sldId="339"/>
            <ac:spMk id="4" creationId="{D03520C1-79E3-2B72-4D43-0A74350338D0}"/>
          </ac:spMkLst>
        </pc:spChg>
        <pc:spChg chg="add del mod">
          <ac:chgData name="Dr SUSHEEL KUMAR YESHALA" userId="ec71c25160c5453b" providerId="LiveId" clId="{3BC24904-E61D-44A1-89DC-4B049069A443}" dt="2024-10-22T03:46:41.760" v="827" actId="478"/>
          <ac:spMkLst>
            <pc:docMk/>
            <pc:sldMk cId="3111004806" sldId="339"/>
            <ac:spMk id="5" creationId="{1ED8A39B-A6E5-0AAF-F001-37701F1191DB}"/>
          </ac:spMkLst>
        </pc:spChg>
        <pc:spChg chg="add del mod">
          <ac:chgData name="Dr SUSHEEL KUMAR YESHALA" userId="ec71c25160c5453b" providerId="LiveId" clId="{3BC24904-E61D-44A1-89DC-4B049069A443}" dt="2024-10-22T14:24:36.006" v="1907"/>
          <ac:spMkLst>
            <pc:docMk/>
            <pc:sldMk cId="3111004806" sldId="339"/>
            <ac:spMk id="6" creationId="{FE91929D-1AC1-DB5E-69E5-B3DA5C26AAE4}"/>
          </ac:spMkLst>
        </pc:spChg>
        <pc:spChg chg="add mod">
          <ac:chgData name="Dr SUSHEEL KUMAR YESHALA" userId="ec71c25160c5453b" providerId="LiveId" clId="{3BC24904-E61D-44A1-89DC-4B049069A443}" dt="2024-10-22T14:24:34.211" v="1905"/>
          <ac:spMkLst>
            <pc:docMk/>
            <pc:sldMk cId="3111004806" sldId="339"/>
            <ac:spMk id="7" creationId="{BE6BD890-1514-E9FA-F88D-C59C4C44C4DE}"/>
          </ac:spMkLst>
        </pc:spChg>
        <pc:graphicFrameChg chg="add mod modGraphic">
          <ac:chgData name="Dr SUSHEEL KUMAR YESHALA" userId="ec71c25160c5453b" providerId="LiveId" clId="{3BC24904-E61D-44A1-89DC-4B049069A443}" dt="2024-10-22T14:25:22.806" v="1917" actId="1076"/>
          <ac:graphicFrameMkLst>
            <pc:docMk/>
            <pc:sldMk cId="3111004806" sldId="339"/>
            <ac:graphicFrameMk id="2" creationId="{9BB77756-C61D-3253-CD9D-371A77273496}"/>
          </ac:graphicFrameMkLst>
        </pc:graphicFrameChg>
      </pc:sldChg>
      <pc:sldChg chg="addSp delSp modSp add mod modNotesTx">
        <pc:chgData name="Dr SUSHEEL KUMAR YESHALA" userId="ec71c25160c5453b" providerId="LiveId" clId="{3BC24904-E61D-44A1-89DC-4B049069A443}" dt="2024-10-22T11:52:03.276" v="1617" actId="1076"/>
        <pc:sldMkLst>
          <pc:docMk/>
          <pc:sldMk cId="2495546706" sldId="340"/>
        </pc:sldMkLst>
        <pc:spChg chg="add del mod">
          <ac:chgData name="Dr SUSHEEL KUMAR YESHALA" userId="ec71c25160c5453b" providerId="LiveId" clId="{3BC24904-E61D-44A1-89DC-4B049069A443}" dt="2024-10-22T11:51:58.921" v="1616" actId="478"/>
          <ac:spMkLst>
            <pc:docMk/>
            <pc:sldMk cId="2495546706" sldId="340"/>
            <ac:spMk id="3" creationId="{5310A3AC-9B15-8327-DBD3-9167243F19FF}"/>
          </ac:spMkLst>
        </pc:spChg>
        <pc:spChg chg="del">
          <ac:chgData name="Dr SUSHEEL KUMAR YESHALA" userId="ec71c25160c5453b" providerId="LiveId" clId="{3BC24904-E61D-44A1-89DC-4B049069A443}" dt="2024-10-21T11:49:03.784" v="354" actId="478"/>
          <ac:spMkLst>
            <pc:docMk/>
            <pc:sldMk cId="2495546706" sldId="340"/>
            <ac:spMk id="4" creationId="{D03520C1-79E3-2B72-4D43-0A74350338D0}"/>
          </ac:spMkLst>
        </pc:spChg>
        <pc:spChg chg="mod">
          <ac:chgData name="Dr SUSHEEL KUMAR YESHALA" userId="ec71c25160c5453b" providerId="LiveId" clId="{3BC24904-E61D-44A1-89DC-4B049069A443}" dt="2024-10-22T11:52:03.276" v="1617" actId="1076"/>
          <ac:spMkLst>
            <pc:docMk/>
            <pc:sldMk cId="2495546706" sldId="340"/>
            <ac:spMk id="5" creationId="{1ED8A39B-A6E5-0AAF-F001-37701F1191DB}"/>
          </ac:spMkLst>
        </pc:spChg>
        <pc:spChg chg="add mod">
          <ac:chgData name="Dr SUSHEEL KUMAR YESHALA" userId="ec71c25160c5453b" providerId="LiveId" clId="{3BC24904-E61D-44A1-89DC-4B049069A443}" dt="2024-10-22T03:08:59.728" v="765" actId="1582"/>
          <ac:spMkLst>
            <pc:docMk/>
            <pc:sldMk cId="2495546706" sldId="340"/>
            <ac:spMk id="6" creationId="{1CC5B8E1-9E2C-09D2-EC92-47F3B6B68AA2}"/>
          </ac:spMkLst>
        </pc:spChg>
        <pc:graphicFrameChg chg="mod ord modGraphic">
          <ac:chgData name="Dr SUSHEEL KUMAR YESHALA" userId="ec71c25160c5453b" providerId="LiveId" clId="{3BC24904-E61D-44A1-89DC-4B049069A443}" dt="2024-10-22T11:51:03.698" v="1613" actId="170"/>
          <ac:graphicFrameMkLst>
            <pc:docMk/>
            <pc:sldMk cId="2495546706" sldId="340"/>
            <ac:graphicFrameMk id="2" creationId="{9BB77756-C61D-3253-CD9D-371A77273496}"/>
          </ac:graphicFrameMkLst>
        </pc:graphicFrameChg>
        <pc:cxnChg chg="del">
          <ac:chgData name="Dr SUSHEEL KUMAR YESHALA" userId="ec71c25160c5453b" providerId="LiveId" clId="{3BC24904-E61D-44A1-89DC-4B049069A443}" dt="2024-10-22T02:55:22.133" v="542" actId="478"/>
          <ac:cxnSpMkLst>
            <pc:docMk/>
            <pc:sldMk cId="2495546706" sldId="340"/>
            <ac:cxnSpMk id="3" creationId="{00000000-0000-0000-0000-000000000000}"/>
          </ac:cxnSpMkLst>
        </pc:cxnChg>
      </pc:sldChg>
      <pc:sldChg chg="addSp modSp add mod modAnim modNotesTx">
        <pc:chgData name="Dr SUSHEEL KUMAR YESHALA" userId="ec71c25160c5453b" providerId="LiveId" clId="{3BC24904-E61D-44A1-89DC-4B049069A443}" dt="2024-10-22T11:55:16.252" v="1722" actId="20577"/>
        <pc:sldMkLst>
          <pc:docMk/>
          <pc:sldMk cId="4266936878" sldId="341"/>
        </pc:sldMkLst>
        <pc:spChg chg="mod">
          <ac:chgData name="Dr SUSHEEL KUMAR YESHALA" userId="ec71c25160c5453b" providerId="LiveId" clId="{3BC24904-E61D-44A1-89DC-4B049069A443}" dt="2024-10-22T11:55:16.252" v="1722" actId="20577"/>
          <ac:spMkLst>
            <pc:docMk/>
            <pc:sldMk cId="4266936878" sldId="341"/>
            <ac:spMk id="4" creationId="{78D9510F-55BF-E243-0DF5-CE64D25AD7A8}"/>
          </ac:spMkLst>
        </pc:spChg>
        <pc:spChg chg="add mod">
          <ac:chgData name="Dr SUSHEEL KUMAR YESHALA" userId="ec71c25160c5453b" providerId="LiveId" clId="{3BC24904-E61D-44A1-89DC-4B049069A443}" dt="2024-10-22T09:52:10.509" v="1211" actId="1076"/>
          <ac:spMkLst>
            <pc:docMk/>
            <pc:sldMk cId="4266936878" sldId="341"/>
            <ac:spMk id="6" creationId="{5122C24D-A143-EAE5-F656-88D705A7E3F7}"/>
          </ac:spMkLst>
        </pc:spChg>
        <pc:spChg chg="mod">
          <ac:chgData name="Dr SUSHEEL KUMAR YESHALA" userId="ec71c25160c5453b" providerId="LiveId" clId="{3BC24904-E61D-44A1-89DC-4B049069A443}" dt="2024-10-22T09:59:19.789" v="1299" actId="1076"/>
          <ac:spMkLst>
            <pc:docMk/>
            <pc:sldMk cId="4266936878" sldId="341"/>
            <ac:spMk id="8" creationId="{A9B5D5FA-7BAB-3E9D-ED03-D89BEE51958A}"/>
          </ac:spMkLst>
        </pc:spChg>
        <pc:spChg chg="add mod">
          <ac:chgData name="Dr SUSHEEL KUMAR YESHALA" userId="ec71c25160c5453b" providerId="LiveId" clId="{3BC24904-E61D-44A1-89DC-4B049069A443}" dt="2024-10-22T09:59:29.192" v="1301" actId="1076"/>
          <ac:spMkLst>
            <pc:docMk/>
            <pc:sldMk cId="4266936878" sldId="341"/>
            <ac:spMk id="9" creationId="{8DFD0AB5-1E79-86D6-7D06-8CC550F1B408}"/>
          </ac:spMkLst>
        </pc:spChg>
        <pc:spChg chg="add mod">
          <ac:chgData name="Dr SUSHEEL KUMAR YESHALA" userId="ec71c25160c5453b" providerId="LiveId" clId="{3BC24904-E61D-44A1-89DC-4B049069A443}" dt="2024-10-22T09:59:41.748" v="1303" actId="1076"/>
          <ac:spMkLst>
            <pc:docMk/>
            <pc:sldMk cId="4266936878" sldId="341"/>
            <ac:spMk id="12" creationId="{E7DF4372-DB3C-FFFF-3DE2-5F7C70400295}"/>
          </ac:spMkLst>
        </pc:spChg>
        <pc:spChg chg="add mod">
          <ac:chgData name="Dr SUSHEEL KUMAR YESHALA" userId="ec71c25160c5453b" providerId="LiveId" clId="{3BC24904-E61D-44A1-89DC-4B049069A443}" dt="2024-10-22T10:00:05.880" v="1308" actId="1076"/>
          <ac:spMkLst>
            <pc:docMk/>
            <pc:sldMk cId="4266936878" sldId="341"/>
            <ac:spMk id="14" creationId="{F5D38B0F-5448-CE66-90CC-0B21E9474043}"/>
          </ac:spMkLst>
        </pc:spChg>
        <pc:picChg chg="mod">
          <ac:chgData name="Dr SUSHEEL KUMAR YESHALA" userId="ec71c25160c5453b" providerId="LiveId" clId="{3BC24904-E61D-44A1-89DC-4B049069A443}" dt="2024-10-22T09:52:04.963" v="1210" actId="14100"/>
          <ac:picMkLst>
            <pc:docMk/>
            <pc:sldMk cId="4266936878" sldId="341"/>
            <ac:picMk id="7" creationId="{F96CCD0A-DC47-2584-647F-C07C5EA6FAFF}"/>
          </ac:picMkLst>
        </pc:picChg>
        <pc:picChg chg="add mod">
          <ac:chgData name="Dr SUSHEEL KUMAR YESHALA" userId="ec71c25160c5453b" providerId="LiveId" clId="{3BC24904-E61D-44A1-89DC-4B049069A443}" dt="2024-10-22T09:59:37.646" v="1302" actId="14100"/>
          <ac:picMkLst>
            <pc:docMk/>
            <pc:sldMk cId="4266936878" sldId="341"/>
            <ac:picMk id="11" creationId="{5D3ADAF5-293A-49A5-38BC-461B4A964918}"/>
          </ac:picMkLst>
        </pc:picChg>
      </pc:sldChg>
      <pc:sldChg chg="addSp delSp modSp add del mod">
        <pc:chgData name="Dr SUSHEEL KUMAR YESHALA" userId="ec71c25160c5453b" providerId="LiveId" clId="{3BC24904-E61D-44A1-89DC-4B049069A443}" dt="2024-10-22T11:47:06.056" v="1581" actId="2696"/>
        <pc:sldMkLst>
          <pc:docMk/>
          <pc:sldMk cId="56160432" sldId="342"/>
        </pc:sldMkLst>
        <pc:spChg chg="add mod">
          <ac:chgData name="Dr SUSHEEL KUMAR YESHALA" userId="ec71c25160c5453b" providerId="LiveId" clId="{3BC24904-E61D-44A1-89DC-4B049069A443}" dt="2024-10-22T09:49:50.809" v="1209" actId="1076"/>
          <ac:spMkLst>
            <pc:docMk/>
            <pc:sldMk cId="56160432" sldId="342"/>
            <ac:spMk id="2" creationId="{E7CA0E19-2793-C5F3-6245-F81D76E8CE9C}"/>
          </ac:spMkLst>
        </pc:spChg>
        <pc:spChg chg="mod">
          <ac:chgData name="Dr SUSHEEL KUMAR YESHALA" userId="ec71c25160c5453b" providerId="LiveId" clId="{3BC24904-E61D-44A1-89DC-4B049069A443}" dt="2024-10-22T09:39:03.505" v="1068" actId="14100"/>
          <ac:spMkLst>
            <pc:docMk/>
            <pc:sldMk cId="56160432" sldId="342"/>
            <ac:spMk id="4" creationId="{2D53692B-3483-C0E1-B6C6-5AB12FCECE55}"/>
          </ac:spMkLst>
        </pc:spChg>
        <pc:picChg chg="add del mod">
          <ac:chgData name="Dr SUSHEEL KUMAR YESHALA" userId="ec71c25160c5453b" providerId="LiveId" clId="{3BC24904-E61D-44A1-89DC-4B049069A443}" dt="2024-10-22T09:45:29.107" v="1081" actId="478"/>
          <ac:picMkLst>
            <pc:docMk/>
            <pc:sldMk cId="56160432" sldId="342"/>
            <ac:picMk id="2050" creationId="{2CC98170-1743-AE2D-9286-0EE1BEA05936}"/>
          </ac:picMkLst>
        </pc:picChg>
        <pc:picChg chg="add mod">
          <ac:chgData name="Dr SUSHEEL KUMAR YESHALA" userId="ec71c25160c5453b" providerId="LiveId" clId="{3BC24904-E61D-44A1-89DC-4B049069A443}" dt="2024-10-22T09:45:40.161" v="1093" actId="1036"/>
          <ac:picMkLst>
            <pc:docMk/>
            <pc:sldMk cId="56160432" sldId="342"/>
            <ac:picMk id="2052" creationId="{BD467BD3-C7B6-3B3D-4D1C-5F028B4D33C1}"/>
          </ac:picMkLst>
        </pc:picChg>
      </pc:sldChg>
      <pc:sldChg chg="add del">
        <pc:chgData name="Dr SUSHEEL KUMAR YESHALA" userId="ec71c25160c5453b" providerId="LiveId" clId="{3BC24904-E61D-44A1-89DC-4B049069A443}" dt="2024-10-22T14:27:35.141" v="1921" actId="47"/>
        <pc:sldMkLst>
          <pc:docMk/>
          <pc:sldMk cId="884307981" sldId="342"/>
        </pc:sldMkLst>
      </pc:sldChg>
      <pc:sldChg chg="addSp delSp new del">
        <pc:chgData name="Dr SUSHEEL KUMAR YESHALA" userId="ec71c25160c5453b" providerId="LiveId" clId="{3BC24904-E61D-44A1-89DC-4B049069A443}" dt="2024-10-22T09:32:59.262" v="1037" actId="47"/>
        <pc:sldMkLst>
          <pc:docMk/>
          <pc:sldMk cId="1466637498" sldId="342"/>
        </pc:sldMkLst>
        <pc:spChg chg="add del">
          <ac:chgData name="Dr SUSHEEL KUMAR YESHALA" userId="ec71c25160c5453b" providerId="LiveId" clId="{3BC24904-E61D-44A1-89DC-4B049069A443}" dt="2024-10-22T09:13:15.861" v="927" actId="478"/>
          <ac:spMkLst>
            <pc:docMk/>
            <pc:sldMk cId="1466637498" sldId="342"/>
            <ac:spMk id="2" creationId="{2416F3AF-3322-31C8-EA4C-F5DAFF8FBE38}"/>
          </ac:spMkLst>
        </pc:spChg>
      </pc:sldChg>
      <pc:sldChg chg="add del">
        <pc:chgData name="Dr SUSHEEL KUMAR YESHALA" userId="ec71c25160c5453b" providerId="LiveId" clId="{3BC24904-E61D-44A1-89DC-4B049069A443}" dt="2024-10-22T14:27:33.160" v="1918" actId="47"/>
        <pc:sldMkLst>
          <pc:docMk/>
          <pc:sldMk cId="719419637" sldId="34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84-4571-80B8-659849B6F7F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84-4571-80B8-659849B6F7F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EE-428E-B1D7-310D64779CD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6D-40D6-9524-9A9BDBDF5F7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614-473A-B131-272A0EFD13B2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614-473A-B131-272A0EFD13B2}"/>
              </c:ext>
            </c:extLst>
          </c:dPt>
          <c:cat>
            <c:strRef>
              <c:f>Sheet1!$A$2:$A$7</c:f>
              <c:strCache>
                <c:ptCount val="6"/>
                <c:pt idx="0">
                  <c:v>No L/LP</c:v>
                </c:pt>
                <c:pt idx="1">
                  <c:v>gBRCA</c:v>
                </c:pt>
                <c:pt idx="2">
                  <c:v>HRD</c:v>
                </c:pt>
                <c:pt idx="3">
                  <c:v>tBRCA </c:v>
                </c:pt>
                <c:pt idx="4">
                  <c:v>gBRCA+tBRCA</c:v>
                </c:pt>
                <c:pt idx="5">
                  <c:v>VUS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98</c:v>
                </c:pt>
                <c:pt idx="1">
                  <c:v>21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84-4571-80B8-659849B6F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5300-A738-45B7-8179-C8BB446C9655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353F5-41F0-4240-B8AD-72592BD23C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056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353F5-41F0-4240-B8AD-72592BD23CA4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8282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620B6-4BCD-4894-B19C-5C5CA6FC8E32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590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Dose interruption - 3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353F5-41F0-4240-B8AD-72592BD23CA4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605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3955B-19A1-470A-802A-308DE25323C4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E00343-54D1-45DA-B117-9CC4612E07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955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3955B-19A1-470A-802A-308DE25323C4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E00343-54D1-45DA-B117-9CC4612E07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513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3955B-19A1-470A-802A-308DE25323C4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E00343-54D1-45DA-B117-9CC4612E07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340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3955B-19A1-470A-802A-308DE25323C4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E00343-54D1-45DA-B117-9CC4612E07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069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3955B-19A1-470A-802A-308DE25323C4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E00343-54D1-45DA-B117-9CC4612E07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577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3955B-19A1-470A-802A-308DE25323C4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E00343-54D1-45DA-B117-9CC4612E07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209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3955B-19A1-470A-802A-308DE25323C4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E00343-54D1-45DA-B117-9CC4612E07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473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3955B-19A1-470A-802A-308DE25323C4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E00343-54D1-45DA-B117-9CC4612E07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043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3955B-19A1-470A-802A-308DE25323C4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E00343-54D1-45DA-B117-9CC4612E07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429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3955B-19A1-470A-802A-308DE25323C4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E00343-54D1-45DA-B117-9CC4612E07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512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3955B-19A1-470A-802A-308DE25323C4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E00343-54D1-45DA-B117-9CC4612E07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093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4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19237" y="1624931"/>
            <a:ext cx="11953525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/>
              <a:t>Title: </a:t>
            </a:r>
          </a:p>
          <a:p>
            <a:pPr algn="just"/>
            <a:r>
              <a:rPr lang="en-IN" sz="3600" b="1" dirty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Real-World experience of low dose PARP inhibitors in BRCA mutated or HRD positive Ovarian cancer - A Prospective single </a:t>
            </a:r>
            <a:r>
              <a:rPr lang="en-IN" sz="3600" b="1" dirty="0" err="1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center</a:t>
            </a:r>
            <a:r>
              <a:rPr lang="en-IN" sz="3600" b="1" dirty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study from Eastern India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000" b="1" dirty="0"/>
          </a:p>
          <a:p>
            <a:r>
              <a:rPr lang="en-US" sz="3000" b="1" dirty="0"/>
              <a:t>Name: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Y. Susheel Kumar</a:t>
            </a:r>
          </a:p>
          <a:p>
            <a:r>
              <a:rPr lang="en-US" sz="3000" b="1" dirty="0"/>
              <a:t>Designation: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Senior Resident</a:t>
            </a:r>
          </a:p>
          <a:p>
            <a:r>
              <a:rPr lang="en-US" sz="3000" b="1" dirty="0"/>
              <a:t>Department: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Medical Oncology</a:t>
            </a:r>
          </a:p>
          <a:p>
            <a:r>
              <a:rPr lang="en-US" sz="3000" b="1" dirty="0"/>
              <a:t>Institution Name: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IMS AND SUM Hospital</a:t>
            </a:r>
          </a:p>
          <a:p>
            <a:r>
              <a:rPr lang="en-US" sz="3000" b="1" dirty="0"/>
              <a:t>Location: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Bhubaneswar</a:t>
            </a: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0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8A39B-A6E5-0AAF-F001-37701F1191D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22149"/>
          </a:xfrm>
          <a:prstGeom prst="rect">
            <a:avLst/>
          </a:prstGeom>
          <a:solidFill>
            <a:srgbClr val="DAC0F3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Adverse Events</a:t>
            </a:r>
          </a:p>
          <a:p>
            <a:pPr algn="ctr"/>
            <a:endParaRPr lang="en-IN" sz="2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IN" sz="2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C5B8E1-9E2C-09D2-EC92-47F3B6B68AA2}"/>
              </a:ext>
            </a:extLst>
          </p:cNvPr>
          <p:cNvSpPr txBox="1"/>
          <p:nvPr/>
        </p:nvSpPr>
        <p:spPr>
          <a:xfrm>
            <a:off x="723014" y="1679944"/>
            <a:ext cx="1350335" cy="510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B77756-C61D-3253-CD9D-371A77273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489054"/>
              </p:ext>
            </p:extLst>
          </p:nvPr>
        </p:nvGraphicFramePr>
        <p:xfrm>
          <a:off x="253969" y="768347"/>
          <a:ext cx="11705328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891">
                  <a:extLst>
                    <a:ext uri="{9D8B030D-6E8A-4147-A177-3AD203B41FA5}">
                      <a16:colId xmlns:a16="http://schemas.microsoft.com/office/drawing/2014/main" val="850826640"/>
                    </a:ext>
                  </a:extLst>
                </a:gridCol>
                <a:gridCol w="1153465">
                  <a:extLst>
                    <a:ext uri="{9D8B030D-6E8A-4147-A177-3AD203B41FA5}">
                      <a16:colId xmlns:a16="http://schemas.microsoft.com/office/drawing/2014/main" val="1197943639"/>
                    </a:ext>
                  </a:extLst>
                </a:gridCol>
                <a:gridCol w="1488558">
                  <a:extLst>
                    <a:ext uri="{9D8B030D-6E8A-4147-A177-3AD203B41FA5}">
                      <a16:colId xmlns:a16="http://schemas.microsoft.com/office/drawing/2014/main" val="3468117619"/>
                    </a:ext>
                  </a:extLst>
                </a:gridCol>
                <a:gridCol w="2030819">
                  <a:extLst>
                    <a:ext uri="{9D8B030D-6E8A-4147-A177-3AD203B41FA5}">
                      <a16:colId xmlns:a16="http://schemas.microsoft.com/office/drawing/2014/main" val="3940939440"/>
                    </a:ext>
                  </a:extLst>
                </a:gridCol>
                <a:gridCol w="1201479">
                  <a:extLst>
                    <a:ext uri="{9D8B030D-6E8A-4147-A177-3AD203B41FA5}">
                      <a16:colId xmlns:a16="http://schemas.microsoft.com/office/drawing/2014/main" val="1877786382"/>
                    </a:ext>
                  </a:extLst>
                </a:gridCol>
                <a:gridCol w="1233376">
                  <a:extLst>
                    <a:ext uri="{9D8B030D-6E8A-4147-A177-3AD203B41FA5}">
                      <a16:colId xmlns:a16="http://schemas.microsoft.com/office/drawing/2014/main" val="2007428468"/>
                    </a:ext>
                  </a:extLst>
                </a:gridCol>
                <a:gridCol w="1275907">
                  <a:extLst>
                    <a:ext uri="{9D8B030D-6E8A-4147-A177-3AD203B41FA5}">
                      <a16:colId xmlns:a16="http://schemas.microsoft.com/office/drawing/2014/main" val="2523853908"/>
                    </a:ext>
                  </a:extLst>
                </a:gridCol>
                <a:gridCol w="1477926">
                  <a:extLst>
                    <a:ext uri="{9D8B030D-6E8A-4147-A177-3AD203B41FA5}">
                      <a16:colId xmlns:a16="http://schemas.microsoft.com/office/drawing/2014/main" val="387173552"/>
                    </a:ext>
                  </a:extLst>
                </a:gridCol>
                <a:gridCol w="1275907">
                  <a:extLst>
                    <a:ext uri="{9D8B030D-6E8A-4147-A177-3AD203B41FA5}">
                      <a16:colId xmlns:a16="http://schemas.microsoft.com/office/drawing/2014/main" val="3750686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Anaemia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Neutropenia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Thrombocytopenia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Nausea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Diarrhoea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Constipation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Anorexia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69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2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18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IN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985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IN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43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556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IN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90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IN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684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IN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849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IN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19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IN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45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IN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475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IN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984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IN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483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IN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808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IN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823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546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977774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D44865-D4DE-0719-01E6-024FAE7E5DF8}"/>
              </a:ext>
            </a:extLst>
          </p:cNvPr>
          <p:cNvSpPr txBox="1">
            <a:spLocks/>
          </p:cNvSpPr>
          <p:nvPr/>
        </p:nvSpPr>
        <p:spPr>
          <a:xfrm>
            <a:off x="821175" y="885795"/>
            <a:ext cx="10696254" cy="88832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en-IN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953700-8A34-14B2-587E-49494770788D}"/>
              </a:ext>
            </a:extLst>
          </p:cNvPr>
          <p:cNvSpPr txBox="1">
            <a:spLocks/>
          </p:cNvSpPr>
          <p:nvPr/>
        </p:nvSpPr>
        <p:spPr>
          <a:xfrm>
            <a:off x="280827" y="1960347"/>
            <a:ext cx="11630345" cy="45752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/>
              <a:t>Our study on low-dose PARPi in locally advanced HGSOC demonstrated comparable efficacy as standard dose with lesser toxicity. </a:t>
            </a:r>
          </a:p>
          <a:p>
            <a:pPr marL="342900" indent="-3429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/>
              <a:t>However, the study was limited by a relatively short follow-up period and a small sample size. </a:t>
            </a:r>
          </a:p>
          <a:p>
            <a:pPr marL="342900" indent="-3429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/>
              <a:t>To validate our findings, phase 3 randomized controlled trials are needed.</a:t>
            </a:r>
            <a:endParaRPr lang="en-US" spc="120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286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977774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24EEE9A9-5800-4EEA-A14D-223337BD07A4}"/>
              </a:ext>
            </a:extLst>
          </p:cNvPr>
          <p:cNvSpPr txBox="1">
            <a:spLocks/>
          </p:cNvSpPr>
          <p:nvPr/>
        </p:nvSpPr>
        <p:spPr>
          <a:xfrm>
            <a:off x="3037948" y="2538452"/>
            <a:ext cx="5750560" cy="218541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IN" sz="5400" b="1">
                <a:solidFill>
                  <a:srgbClr val="002060"/>
                </a:solidFill>
                <a:latin typeface="Bahnschrift Light" panose="020B0502040204020203" pitchFamily="34" charset="0"/>
                <a:cs typeface="Arial" pitchFamily="34" charset="0"/>
              </a:rPr>
              <a:t>THANK YOU</a:t>
            </a:r>
            <a:r>
              <a:rPr lang="en-IN" sz="5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5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i-IN" sz="5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धन्यवाद</a:t>
            </a:r>
            <a:endParaRPr lang="en-IN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1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977774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7078F97-0E85-1EF5-F356-68CC7E11CB68}"/>
              </a:ext>
            </a:extLst>
          </p:cNvPr>
          <p:cNvSpPr txBox="1">
            <a:spLocks/>
          </p:cNvSpPr>
          <p:nvPr/>
        </p:nvSpPr>
        <p:spPr>
          <a:xfrm>
            <a:off x="732322" y="947581"/>
            <a:ext cx="10515600" cy="6405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Background</a:t>
            </a:r>
            <a:endParaRPr lang="en-IN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D9510F-55BF-E243-0DF5-CE64D25AD7A8}"/>
              </a:ext>
            </a:extLst>
          </p:cNvPr>
          <p:cNvSpPr txBox="1">
            <a:spLocks/>
          </p:cNvSpPr>
          <p:nvPr/>
        </p:nvSpPr>
        <p:spPr>
          <a:xfrm>
            <a:off x="317214" y="1415160"/>
            <a:ext cx="11229654" cy="4627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Maintenance PARPi following a platinum-based response in locally advanced HGSOC has demonstrated a significant PFS and OS benefit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D502A5-F178-7915-24E9-CC93DAF2152D}"/>
              </a:ext>
            </a:extLst>
          </p:cNvPr>
          <p:cNvSpPr txBox="1"/>
          <p:nvPr/>
        </p:nvSpPr>
        <p:spPr>
          <a:xfrm>
            <a:off x="645131" y="6276116"/>
            <a:ext cx="1090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1200" b="0" i="0" dirty="0" err="1">
                <a:solidFill>
                  <a:srgbClr val="222222"/>
                </a:solidFill>
                <a:effectLst/>
                <a:latin typeface="-apple-system"/>
              </a:rPr>
              <a:t>Veneziani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-apple-system"/>
              </a:rPr>
              <a:t>, A.C., Gonzalez-Ochoa, E., </a:t>
            </a:r>
            <a:r>
              <a:rPr lang="en-IN" sz="1200" b="0" i="0" dirty="0" err="1">
                <a:solidFill>
                  <a:srgbClr val="222222"/>
                </a:solidFill>
                <a:effectLst/>
                <a:latin typeface="-apple-system"/>
              </a:rPr>
              <a:t>Alqaisi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-apple-system"/>
              </a:rPr>
              <a:t>, H. </a:t>
            </a:r>
            <a:r>
              <a:rPr lang="en-IN" sz="1200" b="0" i="1" dirty="0">
                <a:solidFill>
                  <a:srgbClr val="222222"/>
                </a:solidFill>
                <a:effectLst/>
                <a:latin typeface="-apple-system"/>
              </a:rPr>
              <a:t>et al.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-apple-system"/>
              </a:rPr>
              <a:t> Heterogeneity and treatment landscape of ovarian carcinoma. </a:t>
            </a:r>
            <a:r>
              <a:rPr lang="en-IN" sz="1200" b="0" i="1" dirty="0">
                <a:solidFill>
                  <a:srgbClr val="222222"/>
                </a:solidFill>
                <a:effectLst/>
                <a:latin typeface="-apple-system"/>
              </a:rPr>
              <a:t>Nat Rev Clin Oncol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IN" sz="1200" b="1" i="0" dirty="0">
                <a:solidFill>
                  <a:srgbClr val="222222"/>
                </a:solidFill>
                <a:effectLst/>
                <a:latin typeface="-apple-system"/>
              </a:rPr>
              <a:t>20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-apple-system"/>
              </a:rPr>
              <a:t>, 820–842 (2023). https://doi.org/10.1038/s41571-023-00819-1</a:t>
            </a:r>
            <a:endParaRPr lang="en-IN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6CCD0A-DC47-2584-647F-C07C5EA6F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23" y="2681353"/>
            <a:ext cx="1811312" cy="251294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B5D5FA-7BAB-3E9D-ED03-D89BEE51958A}"/>
              </a:ext>
            </a:extLst>
          </p:cNvPr>
          <p:cNvSpPr txBox="1">
            <a:spLocks/>
          </p:cNvSpPr>
          <p:nvPr/>
        </p:nvSpPr>
        <p:spPr>
          <a:xfrm>
            <a:off x="473535" y="5307772"/>
            <a:ext cx="2654299" cy="649128"/>
          </a:xfrm>
          <a:prstGeom prst="rect">
            <a:avLst/>
          </a:prstGeom>
          <a:solidFill>
            <a:srgbClr val="DAC0F3"/>
          </a:solidFill>
        </p:spPr>
        <p:txBody>
          <a:bodyPr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b="1" dirty="0"/>
              <a:t> ₹28.8 lakhs/annum</a:t>
            </a:r>
            <a:endParaRPr lang="en-IN" b="1" spc="12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2C24D-A143-EAE5-F656-88D705A7E3F7}"/>
              </a:ext>
            </a:extLst>
          </p:cNvPr>
          <p:cNvSpPr txBox="1"/>
          <p:nvPr/>
        </p:nvSpPr>
        <p:spPr>
          <a:xfrm>
            <a:off x="732322" y="3560949"/>
            <a:ext cx="16256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FF0000"/>
                </a:solidFill>
              </a:rPr>
              <a:t>Olaparib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FD0AB5-1E79-86D6-7D06-8CC550F1B408}"/>
              </a:ext>
            </a:extLst>
          </p:cNvPr>
          <p:cNvSpPr txBox="1">
            <a:spLocks/>
          </p:cNvSpPr>
          <p:nvPr/>
        </p:nvSpPr>
        <p:spPr>
          <a:xfrm>
            <a:off x="3862210" y="5315258"/>
            <a:ext cx="2667001" cy="591596"/>
          </a:xfrm>
          <a:prstGeom prst="rect">
            <a:avLst/>
          </a:prstGeom>
          <a:solidFill>
            <a:srgbClr val="DAC0F3"/>
          </a:solidFill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200" b="1" dirty="0"/>
              <a:t>₹12 lakhs/annum</a:t>
            </a:r>
            <a:endParaRPr lang="en-IN" sz="2200" b="1" spc="12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3ADAF5-293A-49A5-38BC-461B4A964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481" y="2703633"/>
            <a:ext cx="1671820" cy="25504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DF4372-DB3C-FFFF-3DE2-5F7C70400295}"/>
              </a:ext>
            </a:extLst>
          </p:cNvPr>
          <p:cNvSpPr txBox="1"/>
          <p:nvPr/>
        </p:nvSpPr>
        <p:spPr>
          <a:xfrm>
            <a:off x="4157481" y="3717243"/>
            <a:ext cx="165464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FF0000"/>
                </a:solidFill>
              </a:rPr>
              <a:t>Rucaparib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D38B0F-5448-CE66-90CC-0B21E9474043}"/>
              </a:ext>
            </a:extLst>
          </p:cNvPr>
          <p:cNvSpPr txBox="1"/>
          <p:nvPr/>
        </p:nvSpPr>
        <p:spPr>
          <a:xfrm>
            <a:off x="6299188" y="2919228"/>
            <a:ext cx="5662789" cy="1466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0" i="0" dirty="0">
                <a:solidFill>
                  <a:srgbClr val="001D35"/>
                </a:solidFill>
                <a:effectLst/>
                <a:latin typeface="Google Sans"/>
              </a:rPr>
              <a:t>The per capita income Odisha -  ₹1,61,437 </a:t>
            </a:r>
          </a:p>
          <a:p>
            <a:pPr>
              <a:lnSpc>
                <a:spcPct val="200000"/>
              </a:lnSpc>
            </a:pPr>
            <a:r>
              <a:rPr lang="en-US" sz="2400" b="0" i="0" dirty="0">
                <a:solidFill>
                  <a:srgbClr val="001D35"/>
                </a:solidFill>
                <a:effectLst/>
                <a:latin typeface="Google Sans"/>
              </a:rPr>
              <a:t>India's per capita income of - ₹1,84,205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26693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977774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53692B-3483-C0E1-B6C6-5AB12FCECE55}"/>
              </a:ext>
            </a:extLst>
          </p:cNvPr>
          <p:cNvSpPr txBox="1">
            <a:spLocks/>
          </p:cNvSpPr>
          <p:nvPr/>
        </p:nvSpPr>
        <p:spPr>
          <a:xfrm>
            <a:off x="331477" y="1529271"/>
            <a:ext cx="11229654" cy="43509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Despite insurance/state sponsored scheme/out of pocket expenditure, they are largely unaffordable in LMIC like India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this context, low-dose PARP inhibitors (PARPi) emerge as an attractive alternative, offering financial feasibility besides improved tolerance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5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977774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28FBF60-C14F-5EEA-ED02-7576C6F2CD19}"/>
              </a:ext>
            </a:extLst>
          </p:cNvPr>
          <p:cNvSpPr txBox="1">
            <a:spLocks/>
          </p:cNvSpPr>
          <p:nvPr/>
        </p:nvSpPr>
        <p:spPr>
          <a:xfrm>
            <a:off x="753009" y="1143806"/>
            <a:ext cx="10685980" cy="8883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Methods</a:t>
            </a:r>
            <a:endParaRPr lang="en-IN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809783-4A8D-2B0D-E099-A486BACA3A99}"/>
              </a:ext>
            </a:extLst>
          </p:cNvPr>
          <p:cNvSpPr txBox="1"/>
          <p:nvPr/>
        </p:nvSpPr>
        <p:spPr>
          <a:xfrm>
            <a:off x="773931" y="4356085"/>
            <a:ext cx="2301411" cy="830997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dirty="0"/>
              <a:t>LA HGOC</a:t>
            </a:r>
          </a:p>
          <a:p>
            <a:r>
              <a:rPr lang="en-IN" sz="2400" dirty="0"/>
              <a:t>III/IV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A18CB1-229C-7A10-ABCD-6FF0704254FE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3075342" y="4771583"/>
            <a:ext cx="148729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1D2F0CC-6EF7-1854-B4D7-3A4BFBD1CBEA}"/>
              </a:ext>
            </a:extLst>
          </p:cNvPr>
          <p:cNvSpPr txBox="1"/>
          <p:nvPr/>
        </p:nvSpPr>
        <p:spPr>
          <a:xfrm>
            <a:off x="4562636" y="3617421"/>
            <a:ext cx="3066727" cy="2308324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sz="2400" dirty="0"/>
          </a:p>
          <a:p>
            <a:r>
              <a:rPr lang="en-IN" sz="2400" dirty="0"/>
              <a:t>n= 128</a:t>
            </a:r>
          </a:p>
          <a:p>
            <a:r>
              <a:rPr lang="en-IN" sz="2400" b="1" dirty="0"/>
              <a:t>1</a:t>
            </a:r>
            <a:r>
              <a:rPr lang="en-IN" sz="2400" b="1" baseline="30000" dirty="0"/>
              <a:t>0</a:t>
            </a:r>
            <a:r>
              <a:rPr lang="en-IN" sz="2400" b="1" dirty="0"/>
              <a:t> – PFS</a:t>
            </a:r>
          </a:p>
          <a:p>
            <a:endParaRPr lang="en-IN" sz="2400" b="1" dirty="0"/>
          </a:p>
          <a:p>
            <a:endParaRPr lang="en-IN" sz="2400" dirty="0"/>
          </a:p>
          <a:p>
            <a:endParaRPr lang="en-I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116BC-4F2F-91F1-E528-3FB435EFB7B1}"/>
              </a:ext>
            </a:extLst>
          </p:cNvPr>
          <p:cNvSpPr txBox="1"/>
          <p:nvPr/>
        </p:nvSpPr>
        <p:spPr>
          <a:xfrm>
            <a:off x="3058702" y="4309919"/>
            <a:ext cx="152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Consented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CBADC-A37E-2054-F08C-1F3B7A102810}"/>
              </a:ext>
            </a:extLst>
          </p:cNvPr>
          <p:cNvSpPr txBox="1"/>
          <p:nvPr/>
        </p:nvSpPr>
        <p:spPr>
          <a:xfrm>
            <a:off x="4702027" y="4742619"/>
            <a:ext cx="250700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dirty="0"/>
              <a:t>gBRCA 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97F88-727D-720B-79FE-12D686951E8B}"/>
              </a:ext>
            </a:extLst>
          </p:cNvPr>
          <p:cNvSpPr txBox="1"/>
          <p:nvPr/>
        </p:nvSpPr>
        <p:spPr>
          <a:xfrm>
            <a:off x="4719207" y="5252529"/>
            <a:ext cx="250700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dirty="0"/>
              <a:t>gBRCA </a:t>
            </a:r>
            <a:r>
              <a:rPr lang="en-IN" sz="2400" b="1" dirty="0"/>
              <a:t>–</a:t>
            </a:r>
            <a:r>
              <a:rPr lang="en-IN" sz="2400" dirty="0"/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2297D2-6B2B-2239-9B0E-E9EBC808E942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 flipV="1">
            <a:off x="7629363" y="4747933"/>
            <a:ext cx="992823" cy="236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159D54C-7DCF-A777-839D-A9C83F6F524B}"/>
              </a:ext>
            </a:extLst>
          </p:cNvPr>
          <p:cNvSpPr txBox="1"/>
          <p:nvPr/>
        </p:nvSpPr>
        <p:spPr>
          <a:xfrm>
            <a:off x="8622186" y="4332434"/>
            <a:ext cx="3298004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dirty="0"/>
              <a:t>Demographic factors</a:t>
            </a:r>
          </a:p>
          <a:p>
            <a:r>
              <a:rPr lang="en-IN" sz="2400" dirty="0"/>
              <a:t>PFS, TOXICITY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79ECFF8-8612-BF1F-CF08-9A9C027ED7E2}"/>
              </a:ext>
            </a:extLst>
          </p:cNvPr>
          <p:cNvSpPr txBox="1">
            <a:spLocks/>
          </p:cNvSpPr>
          <p:nvPr/>
        </p:nvSpPr>
        <p:spPr>
          <a:xfrm>
            <a:off x="573640" y="1983630"/>
            <a:ext cx="11044718" cy="16425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IN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This is a hospital-based, prospective, observational, single-</a:t>
            </a:r>
            <a:r>
              <a:rPr lang="en-IN" dirty="0" err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center</a:t>
            </a:r>
            <a:r>
              <a:rPr lang="en-IN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study, conducted between May 2019 to May 2023</a:t>
            </a:r>
          </a:p>
        </p:txBody>
      </p:sp>
    </p:spTree>
    <p:extLst>
      <p:ext uri="{BB962C8B-B14F-4D97-AF65-F5344CB8AC3E}">
        <p14:creationId xmlns:p14="http://schemas.microsoft.com/office/powerpoint/2010/main" val="97830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ED8F54-8CFD-C68D-DA5C-78A56B940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842304"/>
              </p:ext>
            </p:extLst>
          </p:nvPr>
        </p:nvGraphicFramePr>
        <p:xfrm>
          <a:off x="646020" y="1160417"/>
          <a:ext cx="4446680" cy="557348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16280">
                  <a:extLst>
                    <a:ext uri="{9D8B030D-6E8A-4147-A177-3AD203B41FA5}">
                      <a16:colId xmlns:a16="http://schemas.microsoft.com/office/drawing/2014/main" val="3816839947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794329726"/>
                    </a:ext>
                  </a:extLst>
                </a:gridCol>
              </a:tblGrid>
              <a:tr h="2951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Patients Characteristic </a:t>
                      </a:r>
                    </a:p>
                  </a:txBody>
                  <a:tcPr marL="65314" marR="65314" marT="43543" marB="435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N=128 (%)</a:t>
                      </a:r>
                    </a:p>
                  </a:txBody>
                  <a:tcPr marL="65314" marR="65314" marT="43543" marB="43543"/>
                </a:tc>
                <a:extLst>
                  <a:ext uri="{0D108BD9-81ED-4DB2-BD59-A6C34878D82A}">
                    <a16:rowId xmlns:a16="http://schemas.microsoft.com/office/drawing/2014/main" val="376156303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Median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51.5 (25-79)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1306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Family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 14 (10.9)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737641"/>
                  </a:ext>
                </a:extLst>
              </a:tr>
              <a:tr h="118871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Stage</a:t>
                      </a:r>
                    </a:p>
                    <a:p>
                      <a:pPr algn="r"/>
                      <a:r>
                        <a:rPr lang="en-US" sz="2400" dirty="0"/>
                        <a:t>I</a:t>
                      </a:r>
                    </a:p>
                    <a:p>
                      <a:pPr algn="r"/>
                      <a:r>
                        <a:rPr lang="en-US" sz="2400" dirty="0"/>
                        <a:t>II</a:t>
                      </a:r>
                    </a:p>
                    <a:p>
                      <a:pPr algn="r"/>
                      <a:r>
                        <a:rPr lang="en-US" sz="2400" dirty="0"/>
                        <a:t>III</a:t>
                      </a:r>
                    </a:p>
                    <a:p>
                      <a:pPr algn="r"/>
                      <a:r>
                        <a:rPr lang="en-US" sz="2400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  <a:p>
                      <a:pPr algn="l"/>
                      <a:r>
                        <a:rPr lang="en-US" sz="2400" dirty="0"/>
                        <a:t>2 (1.5)</a:t>
                      </a:r>
                    </a:p>
                    <a:p>
                      <a:pPr algn="l"/>
                      <a:r>
                        <a:rPr lang="en-US" sz="2400" dirty="0"/>
                        <a:t>4 (3.3)</a:t>
                      </a:r>
                    </a:p>
                    <a:p>
                      <a:pPr algn="l"/>
                      <a:r>
                        <a:rPr lang="en-US" sz="2400" dirty="0"/>
                        <a:t>79 (61.7)</a:t>
                      </a:r>
                    </a:p>
                    <a:p>
                      <a:pPr algn="l"/>
                      <a:r>
                        <a:rPr lang="en-US" sz="2400" dirty="0"/>
                        <a:t>43 (33.5)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189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Histology</a:t>
                      </a:r>
                    </a:p>
                    <a:p>
                      <a:pPr algn="r"/>
                      <a:r>
                        <a:rPr lang="en-US" sz="2400" dirty="0"/>
                        <a:t>Serous</a:t>
                      </a:r>
                    </a:p>
                    <a:p>
                      <a:pPr algn="r"/>
                      <a:r>
                        <a:rPr lang="en-US" sz="2400" dirty="0"/>
                        <a:t>Endometroid</a:t>
                      </a:r>
                    </a:p>
                    <a:p>
                      <a:pPr algn="r"/>
                      <a:r>
                        <a:rPr lang="en-US" sz="2400" dirty="0"/>
                        <a:t>Mucinous</a:t>
                      </a:r>
                    </a:p>
                    <a:p>
                      <a:pPr algn="r"/>
                      <a:r>
                        <a:rPr lang="en-US" sz="2400" dirty="0"/>
                        <a:t>Clear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  <a:p>
                      <a:pPr algn="l"/>
                      <a:r>
                        <a:rPr lang="en-US" sz="2400" dirty="0"/>
                        <a:t>118 (92.1)</a:t>
                      </a:r>
                    </a:p>
                    <a:p>
                      <a:pPr algn="l"/>
                      <a:r>
                        <a:rPr lang="en-US" sz="2400" dirty="0"/>
                        <a:t>7 (5.5)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 (1.6)</a:t>
                      </a:r>
                    </a:p>
                    <a:p>
                      <a:pPr algn="l"/>
                      <a:r>
                        <a:rPr lang="en-US" sz="2400" dirty="0"/>
                        <a:t>1 (0.8)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78124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882533-13DA-9145-A7C3-8618ECC83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763425"/>
              </p:ext>
            </p:extLst>
          </p:nvPr>
        </p:nvGraphicFramePr>
        <p:xfrm>
          <a:off x="6344442" y="1160417"/>
          <a:ext cx="4569002" cy="563444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97682">
                  <a:extLst>
                    <a:ext uri="{9D8B030D-6E8A-4147-A177-3AD203B41FA5}">
                      <a16:colId xmlns:a16="http://schemas.microsoft.com/office/drawing/2014/main" val="3816839947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3794329726"/>
                    </a:ext>
                  </a:extLst>
                </a:gridCol>
              </a:tblGrid>
              <a:tr h="2951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Patients Characteristic </a:t>
                      </a:r>
                    </a:p>
                  </a:txBody>
                  <a:tcPr marL="65314" marR="65314" marT="43543" marB="435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N=128 (%)</a:t>
                      </a:r>
                    </a:p>
                  </a:txBody>
                  <a:tcPr marL="65314" marR="65314" marT="43543" marB="43543"/>
                </a:tc>
                <a:extLst>
                  <a:ext uri="{0D108BD9-81ED-4DB2-BD59-A6C34878D82A}">
                    <a16:rowId xmlns:a16="http://schemas.microsoft.com/office/drawing/2014/main" val="3761563034"/>
                  </a:ext>
                </a:extLst>
              </a:tr>
              <a:tr h="118871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Median TAT (days)</a:t>
                      </a:r>
                    </a:p>
                    <a:p>
                      <a:pPr algn="r"/>
                      <a:r>
                        <a:rPr lang="en-US" sz="2400" dirty="0"/>
                        <a:t>gBRCA</a:t>
                      </a:r>
                    </a:p>
                    <a:p>
                      <a:pPr algn="r"/>
                      <a:r>
                        <a:rPr lang="en-US" sz="2400" dirty="0"/>
                        <a:t>HRD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  <a:p>
                      <a:pPr algn="l"/>
                      <a:r>
                        <a:rPr lang="en-US" sz="2400" dirty="0"/>
                        <a:t>20</a:t>
                      </a:r>
                    </a:p>
                    <a:p>
                      <a:pPr algn="l"/>
                      <a:r>
                        <a:rPr lang="en-US" sz="24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312691"/>
                  </a:ext>
                </a:extLst>
              </a:tr>
              <a:tr h="118871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Mutation testing</a:t>
                      </a:r>
                    </a:p>
                    <a:p>
                      <a:pPr algn="r"/>
                      <a:r>
                        <a:rPr lang="en-US" sz="2800" dirty="0"/>
                        <a:t>gBRCA </a:t>
                      </a:r>
                    </a:p>
                    <a:p>
                      <a:pPr algn="r"/>
                      <a:r>
                        <a:rPr lang="en-US" sz="2800" dirty="0"/>
                        <a:t>tBRCA </a:t>
                      </a:r>
                    </a:p>
                    <a:p>
                      <a:pPr algn="r"/>
                      <a:r>
                        <a:rPr lang="en-US" sz="2800" dirty="0"/>
                        <a:t>HRD</a:t>
                      </a:r>
                    </a:p>
                    <a:p>
                      <a:pPr algn="r"/>
                      <a:r>
                        <a:rPr lang="en-US" sz="2800" dirty="0"/>
                        <a:t>gBRCA + tBRCA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gBRCA + HRD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tBRCA + HRD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gBRCA + tBRCA 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  <a:p>
                      <a:pPr algn="l"/>
                      <a:r>
                        <a:rPr lang="en-US" sz="2800" dirty="0"/>
                        <a:t>102 (79.7)</a:t>
                      </a:r>
                    </a:p>
                    <a:p>
                      <a:pPr algn="l"/>
                      <a:r>
                        <a:rPr lang="en-US" sz="2800" dirty="0"/>
                        <a:t>8 (6.3)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2800" dirty="0"/>
                        <a:t>1 (0.8)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2800" dirty="0"/>
                        <a:t>5 (3.9)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2800" dirty="0"/>
                        <a:t>8 (6.2)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2800" dirty="0"/>
                        <a:t>3 (2.3)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2800" dirty="0"/>
                        <a:t>1 (0.8)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34866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9A62D5-9DBA-A965-E1D5-DE4EF1A43D3C}"/>
              </a:ext>
            </a:extLst>
          </p:cNvPr>
          <p:cNvCxnSpPr/>
          <p:nvPr/>
        </p:nvCxnSpPr>
        <p:spPr>
          <a:xfrm>
            <a:off x="0" y="987399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04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>
            <a:extLst>
              <a:ext uri="{FF2B5EF4-FFF2-40B4-BE49-F238E27FC236}">
                <a16:creationId xmlns:a16="http://schemas.microsoft.com/office/drawing/2014/main" id="{792EC03A-B395-5068-48E3-0D8B7BEC637B}"/>
              </a:ext>
            </a:extLst>
          </p:cNvPr>
          <p:cNvSpPr txBox="1"/>
          <p:nvPr/>
        </p:nvSpPr>
        <p:spPr>
          <a:xfrm>
            <a:off x="380453" y="3314004"/>
            <a:ext cx="2543160" cy="41943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b="1" dirty="0">
                <a:solidFill>
                  <a:schemeClr val="accent1"/>
                </a:solidFill>
              </a:rPr>
              <a:t>gBRCA+ - (21)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3F97F53-F8EE-6D8F-0352-35AC125998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348873"/>
              </p:ext>
            </p:extLst>
          </p:nvPr>
        </p:nvGraphicFramePr>
        <p:xfrm>
          <a:off x="2458720" y="2239583"/>
          <a:ext cx="5846991" cy="429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0B7DD921-E4BF-8EDD-3402-EBD692680989}"/>
              </a:ext>
            </a:extLst>
          </p:cNvPr>
          <p:cNvSpPr txBox="1"/>
          <p:nvPr/>
        </p:nvSpPr>
        <p:spPr>
          <a:xfrm>
            <a:off x="1793470" y="2247902"/>
            <a:ext cx="1924733" cy="483167"/>
          </a:xfrm>
          <a:prstGeom prst="rect">
            <a:avLst/>
          </a:prstGeom>
          <a:ln>
            <a:solidFill>
              <a:srgbClr val="8263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b="1" dirty="0">
                <a:solidFill>
                  <a:srgbClr val="CC6600"/>
                </a:solidFill>
              </a:rPr>
              <a:t>HRD - (4)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FA41694-0E29-4744-A6E7-AD1D705D22E2}"/>
              </a:ext>
            </a:extLst>
          </p:cNvPr>
          <p:cNvCxnSpPr>
            <a:cxnSpLocks/>
          </p:cNvCxnSpPr>
          <p:nvPr/>
        </p:nvCxnSpPr>
        <p:spPr>
          <a:xfrm flipH="1" flipV="1">
            <a:off x="2852493" y="3559474"/>
            <a:ext cx="870560" cy="1641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B463263-D0CD-AB8C-30A4-5D648B69D516}"/>
              </a:ext>
            </a:extLst>
          </p:cNvPr>
          <p:cNvCxnSpPr>
            <a:cxnSpLocks/>
            <a:endCxn id="5" idx="3"/>
          </p:cNvCxnSpPr>
          <p:nvPr/>
        </p:nvCxnSpPr>
        <p:spPr>
          <a:xfrm flipH="1" flipV="1">
            <a:off x="3718203" y="2489486"/>
            <a:ext cx="884994" cy="13475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182FB71-6778-B101-EA49-8E2859B519D4}"/>
              </a:ext>
            </a:extLst>
          </p:cNvPr>
          <p:cNvSpPr txBox="1"/>
          <p:nvPr/>
        </p:nvSpPr>
        <p:spPr>
          <a:xfrm>
            <a:off x="6058223" y="4510495"/>
            <a:ext cx="8441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2000" dirty="0"/>
              <a:t>76.6%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6304EDAE-5F1E-F0F5-4F00-5E75754FE1DF}"/>
              </a:ext>
            </a:extLst>
          </p:cNvPr>
          <p:cNvSpPr txBox="1"/>
          <p:nvPr/>
        </p:nvSpPr>
        <p:spPr>
          <a:xfrm>
            <a:off x="7868125" y="4467944"/>
            <a:ext cx="1612696" cy="93717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b="1" dirty="0">
                <a:solidFill>
                  <a:schemeClr val="accent6">
                    <a:lumMod val="75000"/>
                  </a:schemeClr>
                </a:solidFill>
              </a:rPr>
              <a:t>Negative </a:t>
            </a:r>
          </a:p>
          <a:p>
            <a:r>
              <a:rPr lang="en-IN" sz="2400" b="1" dirty="0">
                <a:solidFill>
                  <a:schemeClr val="accent6">
                    <a:lumMod val="75000"/>
                  </a:schemeClr>
                </a:solidFill>
              </a:rPr>
              <a:t>(98)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C5D3DC-10B7-14C7-7438-842E4A207B80}"/>
              </a:ext>
            </a:extLst>
          </p:cNvPr>
          <p:cNvCxnSpPr>
            <a:cxnSpLocks/>
          </p:cNvCxnSpPr>
          <p:nvPr/>
        </p:nvCxnSpPr>
        <p:spPr>
          <a:xfrm>
            <a:off x="7017459" y="4788260"/>
            <a:ext cx="764633" cy="7277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AD597CF-99E2-4FCC-59E6-2542ACC40851}"/>
              </a:ext>
            </a:extLst>
          </p:cNvPr>
          <p:cNvSpPr txBox="1"/>
          <p:nvPr/>
        </p:nvSpPr>
        <p:spPr>
          <a:xfrm>
            <a:off x="3842762" y="3519359"/>
            <a:ext cx="844195" cy="4085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2000" dirty="0"/>
              <a:t>16.4%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77CEE93B-C13F-3698-EE70-56D249541929}"/>
              </a:ext>
            </a:extLst>
          </p:cNvPr>
          <p:cNvSpPr txBox="1"/>
          <p:nvPr/>
        </p:nvSpPr>
        <p:spPr>
          <a:xfrm>
            <a:off x="3029801" y="1641567"/>
            <a:ext cx="1625922" cy="48316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b="1" dirty="0">
                <a:solidFill>
                  <a:schemeClr val="accent6">
                    <a:lumMod val="75000"/>
                  </a:schemeClr>
                </a:solidFill>
              </a:rPr>
              <a:t>tBRCA+ (1)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EF36FB-A29C-B470-76BD-B5DCA172ACC3}"/>
              </a:ext>
            </a:extLst>
          </p:cNvPr>
          <p:cNvCxnSpPr>
            <a:cxnSpLocks/>
          </p:cNvCxnSpPr>
          <p:nvPr/>
        </p:nvCxnSpPr>
        <p:spPr>
          <a:xfrm flipH="1" flipV="1">
            <a:off x="4603197" y="2119266"/>
            <a:ext cx="337634" cy="3458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>
            <a:extLst>
              <a:ext uri="{FF2B5EF4-FFF2-40B4-BE49-F238E27FC236}">
                <a16:creationId xmlns:a16="http://schemas.microsoft.com/office/drawing/2014/main" id="{FA5CBF12-AD0B-15AA-2889-B307EBE210E1}"/>
              </a:ext>
            </a:extLst>
          </p:cNvPr>
          <p:cNvSpPr txBox="1"/>
          <p:nvPr/>
        </p:nvSpPr>
        <p:spPr>
          <a:xfrm>
            <a:off x="4689050" y="1249527"/>
            <a:ext cx="1996230" cy="48316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b="1" dirty="0" err="1">
                <a:solidFill>
                  <a:schemeClr val="accent1">
                    <a:lumMod val="50000"/>
                  </a:schemeClr>
                </a:solidFill>
              </a:rPr>
              <a:t>g&amp;tBRCA</a:t>
            </a: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</a:rPr>
              <a:t>+ (2)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DFFDCC-64AA-10F4-CF97-FAE085339C2A}"/>
              </a:ext>
            </a:extLst>
          </p:cNvPr>
          <p:cNvCxnSpPr>
            <a:cxnSpLocks/>
          </p:cNvCxnSpPr>
          <p:nvPr/>
        </p:nvCxnSpPr>
        <p:spPr>
          <a:xfrm flipV="1">
            <a:off x="5097107" y="1714916"/>
            <a:ext cx="558244" cy="750238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>
            <a:extLst>
              <a:ext uri="{FF2B5EF4-FFF2-40B4-BE49-F238E27FC236}">
                <a16:creationId xmlns:a16="http://schemas.microsoft.com/office/drawing/2014/main" id="{3C86D632-7381-0544-B2E3-3204B1DD143D}"/>
              </a:ext>
            </a:extLst>
          </p:cNvPr>
          <p:cNvSpPr txBox="1"/>
          <p:nvPr/>
        </p:nvSpPr>
        <p:spPr>
          <a:xfrm>
            <a:off x="6901076" y="2000654"/>
            <a:ext cx="1144302" cy="47785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b="1" dirty="0">
                <a:solidFill>
                  <a:schemeClr val="accent4">
                    <a:lumMod val="50000"/>
                  </a:schemeClr>
                </a:solidFill>
              </a:rPr>
              <a:t>VUS (2)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0E3073-515A-9518-1F7D-4D6DD15814B0}"/>
              </a:ext>
            </a:extLst>
          </p:cNvPr>
          <p:cNvCxnSpPr>
            <a:cxnSpLocks/>
          </p:cNvCxnSpPr>
          <p:nvPr/>
        </p:nvCxnSpPr>
        <p:spPr>
          <a:xfrm flipV="1">
            <a:off x="5382215" y="2239583"/>
            <a:ext cx="1520203" cy="358647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3601B8C-0FCF-322D-7A86-D4824EE175CA}"/>
              </a:ext>
            </a:extLst>
          </p:cNvPr>
          <p:cNvCxnSpPr/>
          <p:nvPr/>
        </p:nvCxnSpPr>
        <p:spPr>
          <a:xfrm>
            <a:off x="0" y="987399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42461D9-0BC5-C1D1-DAF6-492DC56EE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274552"/>
              </p:ext>
            </p:extLst>
          </p:nvPr>
        </p:nvGraphicFramePr>
        <p:xfrm>
          <a:off x="8461987" y="2239583"/>
          <a:ext cx="3435968" cy="182880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428240">
                  <a:extLst>
                    <a:ext uri="{9D8B030D-6E8A-4147-A177-3AD203B41FA5}">
                      <a16:colId xmlns:a16="http://schemas.microsoft.com/office/drawing/2014/main" val="4173875638"/>
                    </a:ext>
                  </a:extLst>
                </a:gridCol>
                <a:gridCol w="1007728">
                  <a:extLst>
                    <a:ext uri="{9D8B030D-6E8A-4147-A177-3AD203B41FA5}">
                      <a16:colId xmlns:a16="http://schemas.microsoft.com/office/drawing/2014/main" val="1270452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N=28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171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b="1" dirty="0"/>
                        <a:t>BRCA1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206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b="1" dirty="0"/>
                        <a:t>BRCA2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445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b="1" dirty="0"/>
                        <a:t>Non BRCA HRD+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687962"/>
                  </a:ext>
                </a:extLst>
              </a:tr>
            </a:tbl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89282B9-C3DE-299E-B627-2EF3C36C651B}"/>
              </a:ext>
            </a:extLst>
          </p:cNvPr>
          <p:cNvSpPr txBox="1">
            <a:spLocks/>
          </p:cNvSpPr>
          <p:nvPr/>
        </p:nvSpPr>
        <p:spPr>
          <a:xfrm>
            <a:off x="207774" y="5183438"/>
            <a:ext cx="3171391" cy="1374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of BRCA/HRD+ patients were of HGS/Endometroid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4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977774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5A568EB-4AD8-AB7E-4AEC-6D9AF21163DA}"/>
              </a:ext>
            </a:extLst>
          </p:cNvPr>
          <p:cNvGrpSpPr/>
          <p:nvPr/>
        </p:nvGrpSpPr>
        <p:grpSpPr>
          <a:xfrm>
            <a:off x="4730555" y="3107689"/>
            <a:ext cx="2631587" cy="1383220"/>
            <a:chOff x="4150648" y="2043489"/>
            <a:chExt cx="2474261" cy="10068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8DCAC7-FEE4-B637-C408-D18D1EA77B03}"/>
                </a:ext>
              </a:extLst>
            </p:cNvPr>
            <p:cNvSpPr txBox="1"/>
            <p:nvPr/>
          </p:nvSpPr>
          <p:spPr>
            <a:xfrm>
              <a:off x="4150648" y="2043489"/>
              <a:ext cx="2474261" cy="64969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/>
                <a:t> BRCA/HRD+ (N=28)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630F410-181F-094A-F344-448CCC5EDE96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5387779" y="2693184"/>
              <a:ext cx="1" cy="35716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23F5278-500D-E1A5-0C97-25391B3FFD33}"/>
              </a:ext>
            </a:extLst>
          </p:cNvPr>
          <p:cNvSpPr txBox="1"/>
          <p:nvPr/>
        </p:nvSpPr>
        <p:spPr>
          <a:xfrm>
            <a:off x="4740180" y="2059117"/>
            <a:ext cx="2631588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N" sz="2600" b="1" dirty="0"/>
              <a:t>BCRA/HRD+ - 128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BF9EEC-EEE6-858F-6D52-88C4B9B38B0E}"/>
              </a:ext>
            </a:extLst>
          </p:cNvPr>
          <p:cNvCxnSpPr>
            <a:cxnSpLocks/>
          </p:cNvCxnSpPr>
          <p:nvPr/>
        </p:nvCxnSpPr>
        <p:spPr>
          <a:xfrm>
            <a:off x="6029113" y="2607253"/>
            <a:ext cx="0" cy="4475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37EB011-2191-E048-42B0-0B45A872172D}"/>
              </a:ext>
            </a:extLst>
          </p:cNvPr>
          <p:cNvSpPr txBox="1"/>
          <p:nvPr/>
        </p:nvSpPr>
        <p:spPr>
          <a:xfrm>
            <a:off x="4585115" y="4525273"/>
            <a:ext cx="3021769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PARPi Intake - </a:t>
            </a:r>
            <a:r>
              <a:rPr lang="en-US" sz="2600" b="1" dirty="0">
                <a:solidFill>
                  <a:srgbClr val="FF0000"/>
                </a:solidFill>
              </a:rPr>
              <a:t>15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9C488C-2C10-9088-7FE4-3311DF1A2E48}"/>
              </a:ext>
            </a:extLst>
          </p:cNvPr>
          <p:cNvCxnSpPr>
            <a:cxnSpLocks/>
          </p:cNvCxnSpPr>
          <p:nvPr/>
        </p:nvCxnSpPr>
        <p:spPr>
          <a:xfrm flipH="1">
            <a:off x="5187288" y="4170109"/>
            <a:ext cx="901376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D21DD0B-69AE-3FCC-D32A-EBA448508ADA}"/>
              </a:ext>
            </a:extLst>
          </p:cNvPr>
          <p:cNvSpPr/>
          <p:nvPr/>
        </p:nvSpPr>
        <p:spPr>
          <a:xfrm>
            <a:off x="3127486" y="4000241"/>
            <a:ext cx="2631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13 pt not received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9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977774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FA1E05E-2892-4C93-E043-B46E535494DE}"/>
              </a:ext>
            </a:extLst>
          </p:cNvPr>
          <p:cNvSpPr txBox="1">
            <a:spLocks/>
          </p:cNvSpPr>
          <p:nvPr/>
        </p:nvSpPr>
        <p:spPr>
          <a:xfrm>
            <a:off x="2669563" y="1056411"/>
            <a:ext cx="7687219" cy="474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PFS outcomes – PARPi vs No PARPi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0C90BB-4E71-86E4-28CC-7D43503DA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74" y="1530553"/>
            <a:ext cx="8435654" cy="5188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AFAB21-F2A0-1F9A-3F88-79CF02B87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725" y="4037822"/>
            <a:ext cx="4224283" cy="20184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9536E9-7DDA-772E-D2CE-D7DDCA3AD7F4}"/>
              </a:ext>
            </a:extLst>
          </p:cNvPr>
          <p:cNvSpPr txBox="1"/>
          <p:nvPr/>
        </p:nvSpPr>
        <p:spPr>
          <a:xfrm>
            <a:off x="4114800" y="2110444"/>
            <a:ext cx="685800" cy="366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ighlight>
                  <a:srgbClr val="FFFF00"/>
                </a:highlight>
              </a:rPr>
              <a:t>N=15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EFC95-9D39-72ED-D3CA-02C50499D04A}"/>
              </a:ext>
            </a:extLst>
          </p:cNvPr>
          <p:cNvSpPr txBox="1"/>
          <p:nvPr/>
        </p:nvSpPr>
        <p:spPr>
          <a:xfrm>
            <a:off x="5435600" y="4612344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ighlight>
                  <a:srgbClr val="FFFF00"/>
                </a:highlight>
              </a:rPr>
              <a:t>N=113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E828F1-DD58-0415-8E0D-CDBA34372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294616"/>
              </p:ext>
            </p:extLst>
          </p:nvPr>
        </p:nvGraphicFramePr>
        <p:xfrm>
          <a:off x="7836726" y="2159588"/>
          <a:ext cx="4215574" cy="17068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75574">
                  <a:extLst>
                    <a:ext uri="{9D8B030D-6E8A-4147-A177-3AD203B41FA5}">
                      <a16:colId xmlns:a16="http://schemas.microsoft.com/office/drawing/2014/main" val="4059826534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418273982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280512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err="1">
                          <a:solidFill>
                            <a:srgbClr val="0070C0"/>
                          </a:solidFill>
                        </a:rPr>
                        <a:t>PARPi</a:t>
                      </a:r>
                      <a:endParaRPr lang="en-IN" sz="2000" b="1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IN" sz="2000" b="1" dirty="0">
                          <a:solidFill>
                            <a:srgbClr val="0070C0"/>
                          </a:solidFill>
                        </a:rPr>
                        <a:t>(n=15)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rgbClr val="FF0000"/>
                          </a:solidFill>
                        </a:rPr>
                        <a:t>No </a:t>
                      </a:r>
                      <a:r>
                        <a:rPr lang="en-IN" sz="2000" dirty="0" err="1">
                          <a:solidFill>
                            <a:srgbClr val="FF0000"/>
                          </a:solidFill>
                        </a:rPr>
                        <a:t>PARPi</a:t>
                      </a:r>
                      <a:endParaRPr lang="en-IN" sz="2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IN" sz="2000" dirty="0">
                          <a:solidFill>
                            <a:srgbClr val="FF0000"/>
                          </a:solidFill>
                        </a:rPr>
                        <a:t>(n=113)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19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Median PFS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NR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103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P value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0.003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47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899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977774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B77756-C61D-3253-CD9D-371A77273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93599"/>
              </p:ext>
            </p:extLst>
          </p:nvPr>
        </p:nvGraphicFramePr>
        <p:xfrm>
          <a:off x="2896474" y="2578632"/>
          <a:ext cx="6718023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812">
                  <a:extLst>
                    <a:ext uri="{9D8B030D-6E8A-4147-A177-3AD203B41FA5}">
                      <a16:colId xmlns:a16="http://schemas.microsoft.com/office/drawing/2014/main" val="850826640"/>
                    </a:ext>
                  </a:extLst>
                </a:gridCol>
                <a:gridCol w="1597793">
                  <a:extLst>
                    <a:ext uri="{9D8B030D-6E8A-4147-A177-3AD203B41FA5}">
                      <a16:colId xmlns:a16="http://schemas.microsoft.com/office/drawing/2014/main" val="1197943639"/>
                    </a:ext>
                  </a:extLst>
                </a:gridCol>
                <a:gridCol w="1520791">
                  <a:extLst>
                    <a:ext uri="{9D8B030D-6E8A-4147-A177-3AD203B41FA5}">
                      <a16:colId xmlns:a16="http://schemas.microsoft.com/office/drawing/2014/main" val="3468117619"/>
                    </a:ext>
                  </a:extLst>
                </a:gridCol>
                <a:gridCol w="1385627">
                  <a:extLst>
                    <a:ext uri="{9D8B030D-6E8A-4147-A177-3AD203B41FA5}">
                      <a16:colId xmlns:a16="http://schemas.microsoft.com/office/drawing/2014/main" val="3940939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OUR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SOLO1</a:t>
                      </a:r>
                      <a:r>
                        <a:rPr lang="en-IN" sz="2400" baseline="30000" dirty="0"/>
                        <a:t>2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ATHENA MONO</a:t>
                      </a:r>
                      <a:r>
                        <a:rPr lang="en-IN" sz="2400" baseline="30000" dirty="0"/>
                        <a:t>3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69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PFS12 </a:t>
                      </a:r>
                    </a:p>
                    <a:p>
                      <a:r>
                        <a:rPr lang="en-IN" sz="2400" dirty="0"/>
                        <a:t>PARPi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86.6%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76.5%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2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PFS12 </a:t>
                      </a:r>
                    </a:p>
                    <a:p>
                      <a:r>
                        <a:rPr lang="en-IN" sz="2400" dirty="0"/>
                        <a:t>No PARPi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59.3%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18449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03520C1-79E3-2B72-4D43-0A74350338D0}"/>
              </a:ext>
            </a:extLst>
          </p:cNvPr>
          <p:cNvSpPr txBox="1">
            <a:spLocks/>
          </p:cNvSpPr>
          <p:nvPr/>
        </p:nvSpPr>
        <p:spPr>
          <a:xfrm>
            <a:off x="2252390" y="1365899"/>
            <a:ext cx="7687219" cy="98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Comparative Analysis</a:t>
            </a:r>
          </a:p>
          <a:p>
            <a:pPr algn="ctr"/>
            <a:r>
              <a:rPr lang="en-IN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PFS outcomes – PARPi vs No PARPi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6BD890-1514-E9FA-F88D-C59C4C44C4DE}"/>
              </a:ext>
            </a:extLst>
          </p:cNvPr>
          <p:cNvSpPr txBox="1"/>
          <p:nvPr/>
        </p:nvSpPr>
        <p:spPr>
          <a:xfrm>
            <a:off x="645130" y="5787018"/>
            <a:ext cx="10901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2. Moore K, Colombo N, </a:t>
            </a:r>
            <a:r>
              <a:rPr lang="en-I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Scambia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G, Kim BG, </a:t>
            </a:r>
            <a:r>
              <a:rPr lang="en-I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Oaknin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A, Friedlander M, </a:t>
            </a:r>
            <a:r>
              <a:rPr lang="en-I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Lisyanskaya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A, </a:t>
            </a:r>
            <a:r>
              <a:rPr lang="en-I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Floquet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A, Leary A, </a:t>
            </a:r>
            <a:r>
              <a:rPr lang="en-I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Sonke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GS, Gourley C. Maintenance </a:t>
            </a:r>
            <a:r>
              <a:rPr lang="en-I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olaparib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patients with newly diagnosed advanced ovarian cancer. New England Journal of Medicine. 2018 Dec 27;379(26):2495-505.</a:t>
            </a:r>
          </a:p>
          <a:p>
            <a:r>
              <a:rPr lang="en-IN" sz="1200" dirty="0">
                <a:solidFill>
                  <a:srgbClr val="222222"/>
                </a:solidFill>
                <a:latin typeface="Arial" panose="020B0604020202020204" pitchFamily="34" charset="0"/>
              </a:rPr>
              <a:t>3. 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Monk BJ, Parkinson C, Lim MC, </a:t>
            </a:r>
            <a:r>
              <a:rPr lang="en-I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O'malley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DM, </a:t>
            </a:r>
            <a:r>
              <a:rPr lang="en-I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Oaknin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A, Wilson MK, Coleman RL, </a:t>
            </a:r>
            <a:r>
              <a:rPr lang="en-I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Lorusso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D, Bessette P, </a:t>
            </a:r>
            <a:r>
              <a:rPr lang="en-I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Ghamande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S, </a:t>
            </a:r>
            <a:r>
              <a:rPr lang="en-I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Christopoulou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A. A randomized, phase III trial to evaluate rucaparib monotherapy as maintenance treatment in patients with newly diagnosed ovarian cancer (ATHENA–MONO/GOG-3020/ENGOT-ov45). Journal of Clinical Oncology. 2022 Dec 1;40(34):3952-64.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111004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5868</TotalTime>
  <Words>794</Words>
  <Application>Microsoft Office PowerPoint</Application>
  <PresentationFormat>Widescreen</PresentationFormat>
  <Paragraphs>289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MS PGothic</vt:lpstr>
      <vt:lpstr>-apple-system</vt:lpstr>
      <vt:lpstr>Arial</vt:lpstr>
      <vt:lpstr>Bahnschrift Light</vt:lpstr>
      <vt:lpstr>Calibri</vt:lpstr>
      <vt:lpstr>Calibri Light</vt:lpstr>
      <vt:lpstr>Google Sans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RRCG0108</dc:creator>
  <cp:lastModifiedBy>RRCG0209</cp:lastModifiedBy>
  <cp:revision>10</cp:revision>
  <dcterms:created xsi:type="dcterms:W3CDTF">2024-10-01T10:48:55Z</dcterms:created>
  <dcterms:modified xsi:type="dcterms:W3CDTF">2024-10-25T07:38:28Z</dcterms:modified>
</cp:coreProperties>
</file>