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6" r:id="rId7"/>
    <p:sldId id="260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7C80"/>
    <a:srgbClr val="752A93"/>
    <a:srgbClr val="762993"/>
    <a:srgbClr val="DAC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C0F39-5A85-4718-8097-052BB0F6C3AD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IN"/>
        </a:p>
      </dgm:t>
    </dgm:pt>
    <dgm:pt modelId="{7271705E-8962-479F-907E-F52BE2109006}">
      <dgm:prSet phldrT="[Text]" custT="1"/>
      <dgm:spPr/>
      <dgm:t>
        <a:bodyPr/>
        <a:lstStyle/>
        <a:p>
          <a:r>
            <a:rPr lang="en-IN" sz="3600" dirty="0"/>
            <a:t>Challenges faced</a:t>
          </a:r>
        </a:p>
      </dgm:t>
    </dgm:pt>
    <dgm:pt modelId="{6F8C1C56-BC54-476E-AD37-DA35A5363ED0}" type="parTrans" cxnId="{02938C36-1E8F-4D36-B5A6-5E64E4F64586}">
      <dgm:prSet/>
      <dgm:spPr/>
      <dgm:t>
        <a:bodyPr/>
        <a:lstStyle/>
        <a:p>
          <a:endParaRPr lang="en-IN"/>
        </a:p>
      </dgm:t>
    </dgm:pt>
    <dgm:pt modelId="{B9C41E0E-131A-4E3C-9259-0C219CC97D60}" type="sibTrans" cxnId="{02938C36-1E8F-4D36-B5A6-5E64E4F64586}">
      <dgm:prSet/>
      <dgm:spPr/>
      <dgm:t>
        <a:bodyPr/>
        <a:lstStyle/>
        <a:p>
          <a:endParaRPr lang="en-IN"/>
        </a:p>
      </dgm:t>
    </dgm:pt>
    <dgm:pt modelId="{190328B5-54AF-4686-9428-3BD3357E1D08}">
      <dgm:prSet phldrT="[Text]"/>
      <dgm:spPr/>
      <dgm:t>
        <a:bodyPr/>
        <a:lstStyle/>
        <a:p>
          <a:r>
            <a:rPr lang="en-IN" dirty="0"/>
            <a:t>Lack of awareness</a:t>
          </a:r>
        </a:p>
      </dgm:t>
    </dgm:pt>
    <dgm:pt modelId="{A2F0E0C4-D9D9-4075-9DCE-0BFA571F6328}" type="parTrans" cxnId="{AD9C3140-CD8D-4049-91AE-1C983BA027B2}">
      <dgm:prSet/>
      <dgm:spPr/>
      <dgm:t>
        <a:bodyPr/>
        <a:lstStyle/>
        <a:p>
          <a:endParaRPr lang="en-IN"/>
        </a:p>
      </dgm:t>
    </dgm:pt>
    <dgm:pt modelId="{1AEB06BE-DA89-4F72-B07A-86014036651D}" type="sibTrans" cxnId="{AD9C3140-CD8D-4049-91AE-1C983BA027B2}">
      <dgm:prSet/>
      <dgm:spPr/>
      <dgm:t>
        <a:bodyPr/>
        <a:lstStyle/>
        <a:p>
          <a:endParaRPr lang="en-IN"/>
        </a:p>
      </dgm:t>
    </dgm:pt>
    <dgm:pt modelId="{0E178786-0F16-4018-A74F-52AA4644DE9B}">
      <dgm:prSet phldrT="[Text]"/>
      <dgm:spPr/>
      <dgm:t>
        <a:bodyPr/>
        <a:lstStyle/>
        <a:p>
          <a:r>
            <a:rPr lang="en-IN" dirty="0"/>
            <a:t>Anxiety</a:t>
          </a:r>
        </a:p>
      </dgm:t>
    </dgm:pt>
    <dgm:pt modelId="{BB7A26D0-5AA5-42A1-B2A9-40441F4E9407}" type="parTrans" cxnId="{36133121-AE82-4967-8049-3FDB02BFF314}">
      <dgm:prSet/>
      <dgm:spPr/>
      <dgm:t>
        <a:bodyPr/>
        <a:lstStyle/>
        <a:p>
          <a:endParaRPr lang="en-IN"/>
        </a:p>
      </dgm:t>
    </dgm:pt>
    <dgm:pt modelId="{0F4325E1-1439-48E7-BA41-EA7CFE26B3E2}" type="sibTrans" cxnId="{36133121-AE82-4967-8049-3FDB02BFF314}">
      <dgm:prSet/>
      <dgm:spPr/>
      <dgm:t>
        <a:bodyPr/>
        <a:lstStyle/>
        <a:p>
          <a:endParaRPr lang="en-IN"/>
        </a:p>
      </dgm:t>
    </dgm:pt>
    <dgm:pt modelId="{6B8B27AC-609C-4B98-A9E0-78F62FC560E2}">
      <dgm:prSet phldrT="[Text]"/>
      <dgm:spPr/>
      <dgm:t>
        <a:bodyPr/>
        <a:lstStyle/>
        <a:p>
          <a:r>
            <a:rPr lang="en-IN" dirty="0"/>
            <a:t>Stigma</a:t>
          </a:r>
        </a:p>
      </dgm:t>
    </dgm:pt>
    <dgm:pt modelId="{D662ADC8-C036-4B8A-A648-CE4E9B9DAF19}" type="parTrans" cxnId="{0112C7A6-3E3C-498F-AA51-E4FCA4E60F0E}">
      <dgm:prSet/>
      <dgm:spPr/>
      <dgm:t>
        <a:bodyPr/>
        <a:lstStyle/>
        <a:p>
          <a:endParaRPr lang="en-IN"/>
        </a:p>
      </dgm:t>
    </dgm:pt>
    <dgm:pt modelId="{1B4AD066-D52D-4DEA-B1E2-ADE757CB702E}" type="sibTrans" cxnId="{0112C7A6-3E3C-498F-AA51-E4FCA4E60F0E}">
      <dgm:prSet/>
      <dgm:spPr/>
      <dgm:t>
        <a:bodyPr/>
        <a:lstStyle/>
        <a:p>
          <a:endParaRPr lang="en-IN"/>
        </a:p>
      </dgm:t>
    </dgm:pt>
    <dgm:pt modelId="{7EF27D99-D76C-40D4-82AD-BE8019FC242A}">
      <dgm:prSet/>
      <dgm:spPr/>
      <dgm:t>
        <a:bodyPr/>
        <a:lstStyle/>
        <a:p>
          <a:r>
            <a:rPr lang="en-IN" dirty="0"/>
            <a:t>Gender disparities</a:t>
          </a:r>
        </a:p>
      </dgm:t>
    </dgm:pt>
    <dgm:pt modelId="{7FF75BC7-EFF1-4B25-97B9-1A7359619D90}" type="parTrans" cxnId="{2C823A33-EB1E-45E7-9909-7B4FE346C687}">
      <dgm:prSet/>
      <dgm:spPr/>
      <dgm:t>
        <a:bodyPr/>
        <a:lstStyle/>
        <a:p>
          <a:endParaRPr lang="en-IN"/>
        </a:p>
      </dgm:t>
    </dgm:pt>
    <dgm:pt modelId="{66A95C9A-BB6D-4B18-AE74-C5439743277A}" type="sibTrans" cxnId="{2C823A33-EB1E-45E7-9909-7B4FE346C687}">
      <dgm:prSet/>
      <dgm:spPr/>
      <dgm:t>
        <a:bodyPr/>
        <a:lstStyle/>
        <a:p>
          <a:endParaRPr lang="en-IN"/>
        </a:p>
      </dgm:t>
    </dgm:pt>
    <dgm:pt modelId="{1880F7E7-2BFF-4809-A502-D2B937931DFC}">
      <dgm:prSet/>
      <dgm:spPr/>
      <dgm:t>
        <a:bodyPr/>
        <a:lstStyle/>
        <a:p>
          <a:r>
            <a:rPr lang="en-IN" dirty="0"/>
            <a:t>Privacy concerns</a:t>
          </a:r>
        </a:p>
      </dgm:t>
    </dgm:pt>
    <dgm:pt modelId="{81BDA90A-C180-4BEF-8AC1-72E46149389C}" type="parTrans" cxnId="{9E64FF1E-EB22-4714-A169-D39F3DE6E184}">
      <dgm:prSet/>
      <dgm:spPr/>
      <dgm:t>
        <a:bodyPr/>
        <a:lstStyle/>
        <a:p>
          <a:endParaRPr lang="en-IN"/>
        </a:p>
      </dgm:t>
    </dgm:pt>
    <dgm:pt modelId="{F99FFB34-F299-4E03-9962-87E10A1DDE9F}" type="sibTrans" cxnId="{9E64FF1E-EB22-4714-A169-D39F3DE6E184}">
      <dgm:prSet/>
      <dgm:spPr/>
      <dgm:t>
        <a:bodyPr/>
        <a:lstStyle/>
        <a:p>
          <a:endParaRPr lang="en-IN"/>
        </a:p>
      </dgm:t>
    </dgm:pt>
    <dgm:pt modelId="{6DC996F3-81BF-4CBB-A61D-E696276D4BD2}">
      <dgm:prSet/>
      <dgm:spPr/>
      <dgm:t>
        <a:bodyPr/>
        <a:lstStyle/>
        <a:p>
          <a:r>
            <a:rPr lang="en-IN" dirty="0"/>
            <a:t>Loss to follow-up</a:t>
          </a:r>
        </a:p>
      </dgm:t>
    </dgm:pt>
    <dgm:pt modelId="{50915DFB-2896-4E35-9F54-896E9E7AE0A1}" type="parTrans" cxnId="{C549B2AF-5B12-4205-A100-96437599250A}">
      <dgm:prSet/>
      <dgm:spPr/>
      <dgm:t>
        <a:bodyPr/>
        <a:lstStyle/>
        <a:p>
          <a:endParaRPr lang="en-IN"/>
        </a:p>
      </dgm:t>
    </dgm:pt>
    <dgm:pt modelId="{0553E2B2-474C-4039-B0AB-9760DA35275B}" type="sibTrans" cxnId="{C549B2AF-5B12-4205-A100-96437599250A}">
      <dgm:prSet/>
      <dgm:spPr/>
      <dgm:t>
        <a:bodyPr/>
        <a:lstStyle/>
        <a:p>
          <a:endParaRPr lang="en-IN"/>
        </a:p>
      </dgm:t>
    </dgm:pt>
    <dgm:pt modelId="{A144F447-A32D-40B5-99A6-82EFE3EB37D1}">
      <dgm:prSet/>
      <dgm:spPr/>
      <dgm:t>
        <a:bodyPr/>
        <a:lstStyle/>
        <a:p>
          <a:r>
            <a:rPr lang="en-IN" dirty="0"/>
            <a:t>Access to health facilities</a:t>
          </a:r>
        </a:p>
      </dgm:t>
    </dgm:pt>
    <dgm:pt modelId="{C9F54D80-16E7-4ECC-8617-594B80D27BB7}" type="parTrans" cxnId="{0FCBEA23-2F4C-4E13-A5F3-F22CD03D3FAE}">
      <dgm:prSet/>
      <dgm:spPr/>
      <dgm:t>
        <a:bodyPr/>
        <a:lstStyle/>
        <a:p>
          <a:endParaRPr lang="en-IN"/>
        </a:p>
      </dgm:t>
    </dgm:pt>
    <dgm:pt modelId="{491FD698-85E0-487F-8AAC-112CF9110AB7}" type="sibTrans" cxnId="{0FCBEA23-2F4C-4E13-A5F3-F22CD03D3FAE}">
      <dgm:prSet/>
      <dgm:spPr/>
      <dgm:t>
        <a:bodyPr/>
        <a:lstStyle/>
        <a:p>
          <a:endParaRPr lang="en-IN"/>
        </a:p>
      </dgm:t>
    </dgm:pt>
    <dgm:pt modelId="{9A0E512C-0D85-4081-A77E-4115113CCF2A}" type="pres">
      <dgm:prSet presAssocID="{294C0F39-5A85-4718-8097-052BB0F6C3A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F72E27-F2B1-4004-A2EA-2F8B807C335B}" type="pres">
      <dgm:prSet presAssocID="{7271705E-8962-479F-907E-F52BE2109006}" presName="root1" presStyleCnt="0"/>
      <dgm:spPr/>
    </dgm:pt>
    <dgm:pt modelId="{73961342-3A93-405C-AE48-1514BA70DA63}" type="pres">
      <dgm:prSet presAssocID="{7271705E-8962-479F-907E-F52BE2109006}" presName="LevelOneTextNode" presStyleLbl="node0" presStyleIdx="0" presStyleCnt="1" custScaleX="1048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D85346-8396-45D4-B18A-3EA768A71AE2}" type="pres">
      <dgm:prSet presAssocID="{7271705E-8962-479F-907E-F52BE2109006}" presName="level2hierChild" presStyleCnt="0"/>
      <dgm:spPr/>
    </dgm:pt>
    <dgm:pt modelId="{A6DC1315-C638-4F4C-A22B-AB23A565C09E}" type="pres">
      <dgm:prSet presAssocID="{A2F0E0C4-D9D9-4075-9DCE-0BFA571F6328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3E2E9348-4E3D-4AB6-89C3-446627535478}" type="pres">
      <dgm:prSet presAssocID="{A2F0E0C4-D9D9-4075-9DCE-0BFA571F6328}" presName="connTx" presStyleLbl="parChTrans1D2" presStyleIdx="0" presStyleCnt="7"/>
      <dgm:spPr/>
      <dgm:t>
        <a:bodyPr/>
        <a:lstStyle/>
        <a:p>
          <a:endParaRPr lang="en-US"/>
        </a:p>
      </dgm:t>
    </dgm:pt>
    <dgm:pt modelId="{30EA1DD0-7865-4735-9242-A2A255C179E8}" type="pres">
      <dgm:prSet presAssocID="{190328B5-54AF-4686-9428-3BD3357E1D08}" presName="root2" presStyleCnt="0"/>
      <dgm:spPr/>
    </dgm:pt>
    <dgm:pt modelId="{C38B1FE8-45D8-4183-B8C4-4996B4C84911}" type="pres">
      <dgm:prSet presAssocID="{190328B5-54AF-4686-9428-3BD3357E1D08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E226DC-D9CC-41BD-B094-432A96307209}" type="pres">
      <dgm:prSet presAssocID="{190328B5-54AF-4686-9428-3BD3357E1D08}" presName="level3hierChild" presStyleCnt="0"/>
      <dgm:spPr/>
    </dgm:pt>
    <dgm:pt modelId="{8B80D3C5-F432-4B88-B874-025293949F41}" type="pres">
      <dgm:prSet presAssocID="{BB7A26D0-5AA5-42A1-B2A9-40441F4E9407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6DD246C1-2493-4FFB-B73B-0A0BA30685C9}" type="pres">
      <dgm:prSet presAssocID="{BB7A26D0-5AA5-42A1-B2A9-40441F4E9407}" presName="connTx" presStyleLbl="parChTrans1D2" presStyleIdx="1" presStyleCnt="7"/>
      <dgm:spPr/>
      <dgm:t>
        <a:bodyPr/>
        <a:lstStyle/>
        <a:p>
          <a:endParaRPr lang="en-US"/>
        </a:p>
      </dgm:t>
    </dgm:pt>
    <dgm:pt modelId="{84C75FD8-8672-4BB4-AB46-245A954EFA82}" type="pres">
      <dgm:prSet presAssocID="{0E178786-0F16-4018-A74F-52AA4644DE9B}" presName="root2" presStyleCnt="0"/>
      <dgm:spPr/>
    </dgm:pt>
    <dgm:pt modelId="{53EAD599-BE76-4007-83B0-ABA61746E606}" type="pres">
      <dgm:prSet presAssocID="{0E178786-0F16-4018-A74F-52AA4644DE9B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DC7540-EA3A-4F73-8F4C-4C53CA9C3354}" type="pres">
      <dgm:prSet presAssocID="{0E178786-0F16-4018-A74F-52AA4644DE9B}" presName="level3hierChild" presStyleCnt="0"/>
      <dgm:spPr/>
    </dgm:pt>
    <dgm:pt modelId="{84E2C4B3-B316-4CC7-AC57-E026A5C7E2B2}" type="pres">
      <dgm:prSet presAssocID="{D662ADC8-C036-4B8A-A648-CE4E9B9DAF19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56A1F20E-A7EA-48EC-AD0A-0CACE624FAE2}" type="pres">
      <dgm:prSet presAssocID="{D662ADC8-C036-4B8A-A648-CE4E9B9DAF19}" presName="connTx" presStyleLbl="parChTrans1D2" presStyleIdx="2" presStyleCnt="7"/>
      <dgm:spPr/>
      <dgm:t>
        <a:bodyPr/>
        <a:lstStyle/>
        <a:p>
          <a:endParaRPr lang="en-US"/>
        </a:p>
      </dgm:t>
    </dgm:pt>
    <dgm:pt modelId="{1F8E84E0-89FC-404B-BDAD-9853D8995724}" type="pres">
      <dgm:prSet presAssocID="{6B8B27AC-609C-4B98-A9E0-78F62FC560E2}" presName="root2" presStyleCnt="0"/>
      <dgm:spPr/>
    </dgm:pt>
    <dgm:pt modelId="{7D4B0641-1792-4CAE-8B20-B48305BCF4D1}" type="pres">
      <dgm:prSet presAssocID="{6B8B27AC-609C-4B98-A9E0-78F62FC560E2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1ED90-FF1B-4B14-A386-F434E91C7B8C}" type="pres">
      <dgm:prSet presAssocID="{6B8B27AC-609C-4B98-A9E0-78F62FC560E2}" presName="level3hierChild" presStyleCnt="0"/>
      <dgm:spPr/>
    </dgm:pt>
    <dgm:pt modelId="{1007CAFE-B52D-432E-B1C3-7C7A5E218891}" type="pres">
      <dgm:prSet presAssocID="{7FF75BC7-EFF1-4B25-97B9-1A7359619D90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B215C997-A12D-4C9D-993D-A3F770EEBE72}" type="pres">
      <dgm:prSet presAssocID="{7FF75BC7-EFF1-4B25-97B9-1A7359619D90}" presName="connTx" presStyleLbl="parChTrans1D2" presStyleIdx="3" presStyleCnt="7"/>
      <dgm:spPr/>
      <dgm:t>
        <a:bodyPr/>
        <a:lstStyle/>
        <a:p>
          <a:endParaRPr lang="en-US"/>
        </a:p>
      </dgm:t>
    </dgm:pt>
    <dgm:pt modelId="{1C7F0C74-435C-4158-8ADA-702BC26D9010}" type="pres">
      <dgm:prSet presAssocID="{7EF27D99-D76C-40D4-82AD-BE8019FC242A}" presName="root2" presStyleCnt="0"/>
      <dgm:spPr/>
    </dgm:pt>
    <dgm:pt modelId="{B7C12F8A-09A5-4334-86AE-8D7AC390247B}" type="pres">
      <dgm:prSet presAssocID="{7EF27D99-D76C-40D4-82AD-BE8019FC242A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F704AB-0FFB-4D72-B6BD-4DE30B17EAE8}" type="pres">
      <dgm:prSet presAssocID="{7EF27D99-D76C-40D4-82AD-BE8019FC242A}" presName="level3hierChild" presStyleCnt="0"/>
      <dgm:spPr/>
    </dgm:pt>
    <dgm:pt modelId="{4AB6ED57-8DFC-46E4-9CB1-71FFF44857A7}" type="pres">
      <dgm:prSet presAssocID="{81BDA90A-C180-4BEF-8AC1-72E46149389C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0F911C5A-47F6-4A83-AA77-6778BA3F0B9C}" type="pres">
      <dgm:prSet presAssocID="{81BDA90A-C180-4BEF-8AC1-72E46149389C}" presName="connTx" presStyleLbl="parChTrans1D2" presStyleIdx="4" presStyleCnt="7"/>
      <dgm:spPr/>
      <dgm:t>
        <a:bodyPr/>
        <a:lstStyle/>
        <a:p>
          <a:endParaRPr lang="en-US"/>
        </a:p>
      </dgm:t>
    </dgm:pt>
    <dgm:pt modelId="{BD5B2FB6-577C-4795-95AF-3A06F2E90C7F}" type="pres">
      <dgm:prSet presAssocID="{1880F7E7-2BFF-4809-A502-D2B937931DFC}" presName="root2" presStyleCnt="0"/>
      <dgm:spPr/>
    </dgm:pt>
    <dgm:pt modelId="{B3FF0A0B-0454-4268-B425-66E1E2D190D9}" type="pres">
      <dgm:prSet presAssocID="{1880F7E7-2BFF-4809-A502-D2B937931DFC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5C0717-93FE-4571-A31B-92FD71F46A58}" type="pres">
      <dgm:prSet presAssocID="{1880F7E7-2BFF-4809-A502-D2B937931DFC}" presName="level3hierChild" presStyleCnt="0"/>
      <dgm:spPr/>
    </dgm:pt>
    <dgm:pt modelId="{F606C477-3908-4CA3-88DC-34E41E9258C6}" type="pres">
      <dgm:prSet presAssocID="{50915DFB-2896-4E35-9F54-896E9E7AE0A1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B124B2A5-B74C-4F8D-863C-5FA0A32BB4C5}" type="pres">
      <dgm:prSet presAssocID="{50915DFB-2896-4E35-9F54-896E9E7AE0A1}" presName="connTx" presStyleLbl="parChTrans1D2" presStyleIdx="5" presStyleCnt="7"/>
      <dgm:spPr/>
      <dgm:t>
        <a:bodyPr/>
        <a:lstStyle/>
        <a:p>
          <a:endParaRPr lang="en-US"/>
        </a:p>
      </dgm:t>
    </dgm:pt>
    <dgm:pt modelId="{D78C7F96-7CB9-4026-8A92-80B139E15FE2}" type="pres">
      <dgm:prSet presAssocID="{6DC996F3-81BF-4CBB-A61D-E696276D4BD2}" presName="root2" presStyleCnt="0"/>
      <dgm:spPr/>
    </dgm:pt>
    <dgm:pt modelId="{8EEAAAD3-3928-4525-87F3-B0DC8D4A9758}" type="pres">
      <dgm:prSet presAssocID="{6DC996F3-81BF-4CBB-A61D-E696276D4BD2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F684DC-08C6-43C3-BA06-B47E5E4A4B76}" type="pres">
      <dgm:prSet presAssocID="{6DC996F3-81BF-4CBB-A61D-E696276D4BD2}" presName="level3hierChild" presStyleCnt="0"/>
      <dgm:spPr/>
    </dgm:pt>
    <dgm:pt modelId="{217968A4-2969-4DFA-A036-C9D9FA7E5B90}" type="pres">
      <dgm:prSet presAssocID="{C9F54D80-16E7-4ECC-8617-594B80D27BB7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E3C88AF0-55EA-4CEF-BDCF-6325757F550E}" type="pres">
      <dgm:prSet presAssocID="{C9F54D80-16E7-4ECC-8617-594B80D27BB7}" presName="connTx" presStyleLbl="parChTrans1D2" presStyleIdx="6" presStyleCnt="7"/>
      <dgm:spPr/>
      <dgm:t>
        <a:bodyPr/>
        <a:lstStyle/>
        <a:p>
          <a:endParaRPr lang="en-US"/>
        </a:p>
      </dgm:t>
    </dgm:pt>
    <dgm:pt modelId="{5C0A6727-1369-4438-A317-2BDB43547BCA}" type="pres">
      <dgm:prSet presAssocID="{A144F447-A32D-40B5-99A6-82EFE3EB37D1}" presName="root2" presStyleCnt="0"/>
      <dgm:spPr/>
    </dgm:pt>
    <dgm:pt modelId="{83F574DD-5AF2-4352-8C0A-31FA46D611B7}" type="pres">
      <dgm:prSet presAssocID="{A144F447-A32D-40B5-99A6-82EFE3EB37D1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D1C20A-6085-4473-8945-A07F72D47B1C}" type="pres">
      <dgm:prSet presAssocID="{A144F447-A32D-40B5-99A6-82EFE3EB37D1}" presName="level3hierChild" presStyleCnt="0"/>
      <dgm:spPr/>
    </dgm:pt>
  </dgm:ptLst>
  <dgm:cxnLst>
    <dgm:cxn modelId="{10193E60-94DA-4C9A-B222-64E341361D9A}" type="presOf" srcId="{7FF75BC7-EFF1-4B25-97B9-1A7359619D90}" destId="{1007CAFE-B52D-432E-B1C3-7C7A5E218891}" srcOrd="0" destOrd="0" presId="urn:microsoft.com/office/officeart/2008/layout/HorizontalMultiLevelHierarchy"/>
    <dgm:cxn modelId="{0FCBEA23-2F4C-4E13-A5F3-F22CD03D3FAE}" srcId="{7271705E-8962-479F-907E-F52BE2109006}" destId="{A144F447-A32D-40B5-99A6-82EFE3EB37D1}" srcOrd="6" destOrd="0" parTransId="{C9F54D80-16E7-4ECC-8617-594B80D27BB7}" sibTransId="{491FD698-85E0-487F-8AAC-112CF9110AB7}"/>
    <dgm:cxn modelId="{36133121-AE82-4967-8049-3FDB02BFF314}" srcId="{7271705E-8962-479F-907E-F52BE2109006}" destId="{0E178786-0F16-4018-A74F-52AA4644DE9B}" srcOrd="1" destOrd="0" parTransId="{BB7A26D0-5AA5-42A1-B2A9-40441F4E9407}" sibTransId="{0F4325E1-1439-48E7-BA41-EA7CFE26B3E2}"/>
    <dgm:cxn modelId="{4E56FA63-9599-4362-B298-34C7F7EB46E3}" type="presOf" srcId="{7EF27D99-D76C-40D4-82AD-BE8019FC242A}" destId="{B7C12F8A-09A5-4334-86AE-8D7AC390247B}" srcOrd="0" destOrd="0" presId="urn:microsoft.com/office/officeart/2008/layout/HorizontalMultiLevelHierarchy"/>
    <dgm:cxn modelId="{9E64FF1E-EB22-4714-A169-D39F3DE6E184}" srcId="{7271705E-8962-479F-907E-F52BE2109006}" destId="{1880F7E7-2BFF-4809-A502-D2B937931DFC}" srcOrd="4" destOrd="0" parTransId="{81BDA90A-C180-4BEF-8AC1-72E46149389C}" sibTransId="{F99FFB34-F299-4E03-9962-87E10A1DDE9F}"/>
    <dgm:cxn modelId="{86F66177-728A-4BF1-BDCC-38D764C3EDBF}" type="presOf" srcId="{BB7A26D0-5AA5-42A1-B2A9-40441F4E9407}" destId="{6DD246C1-2493-4FFB-B73B-0A0BA30685C9}" srcOrd="1" destOrd="0" presId="urn:microsoft.com/office/officeart/2008/layout/HorizontalMultiLevelHierarchy"/>
    <dgm:cxn modelId="{C549B2AF-5B12-4205-A100-96437599250A}" srcId="{7271705E-8962-479F-907E-F52BE2109006}" destId="{6DC996F3-81BF-4CBB-A61D-E696276D4BD2}" srcOrd="5" destOrd="0" parTransId="{50915DFB-2896-4E35-9F54-896E9E7AE0A1}" sibTransId="{0553E2B2-474C-4039-B0AB-9760DA35275B}"/>
    <dgm:cxn modelId="{97E9A66E-3A1B-41B7-AA0C-84F54470DA0C}" type="presOf" srcId="{D662ADC8-C036-4B8A-A648-CE4E9B9DAF19}" destId="{84E2C4B3-B316-4CC7-AC57-E026A5C7E2B2}" srcOrd="0" destOrd="0" presId="urn:microsoft.com/office/officeart/2008/layout/HorizontalMultiLevelHierarchy"/>
    <dgm:cxn modelId="{2C823A33-EB1E-45E7-9909-7B4FE346C687}" srcId="{7271705E-8962-479F-907E-F52BE2109006}" destId="{7EF27D99-D76C-40D4-82AD-BE8019FC242A}" srcOrd="3" destOrd="0" parTransId="{7FF75BC7-EFF1-4B25-97B9-1A7359619D90}" sibTransId="{66A95C9A-BB6D-4B18-AE74-C5439743277A}"/>
    <dgm:cxn modelId="{665745F9-F647-4717-9793-A60052C19848}" type="presOf" srcId="{D662ADC8-C036-4B8A-A648-CE4E9B9DAF19}" destId="{56A1F20E-A7EA-48EC-AD0A-0CACE624FAE2}" srcOrd="1" destOrd="0" presId="urn:microsoft.com/office/officeart/2008/layout/HorizontalMultiLevelHierarchy"/>
    <dgm:cxn modelId="{97C39407-D91A-48B6-AAA3-CAE354A12FC4}" type="presOf" srcId="{1880F7E7-2BFF-4809-A502-D2B937931DFC}" destId="{B3FF0A0B-0454-4268-B425-66E1E2D190D9}" srcOrd="0" destOrd="0" presId="urn:microsoft.com/office/officeart/2008/layout/HorizontalMultiLevelHierarchy"/>
    <dgm:cxn modelId="{C16939C1-0334-4198-BD12-4B34367B1658}" type="presOf" srcId="{294C0F39-5A85-4718-8097-052BB0F6C3AD}" destId="{9A0E512C-0D85-4081-A77E-4115113CCF2A}" srcOrd="0" destOrd="0" presId="urn:microsoft.com/office/officeart/2008/layout/HorizontalMultiLevelHierarchy"/>
    <dgm:cxn modelId="{9D8E7703-F275-4226-B16B-036E73D217BA}" type="presOf" srcId="{BB7A26D0-5AA5-42A1-B2A9-40441F4E9407}" destId="{8B80D3C5-F432-4B88-B874-025293949F41}" srcOrd="0" destOrd="0" presId="urn:microsoft.com/office/officeart/2008/layout/HorizontalMultiLevelHierarchy"/>
    <dgm:cxn modelId="{40ED7B2A-0061-4763-8B38-A8C2DA540D8F}" type="presOf" srcId="{50915DFB-2896-4E35-9F54-896E9E7AE0A1}" destId="{F606C477-3908-4CA3-88DC-34E41E9258C6}" srcOrd="0" destOrd="0" presId="urn:microsoft.com/office/officeart/2008/layout/HorizontalMultiLevelHierarchy"/>
    <dgm:cxn modelId="{40D3B02A-856B-4248-BF8F-E2FD7B58FCEA}" type="presOf" srcId="{A2F0E0C4-D9D9-4075-9DCE-0BFA571F6328}" destId="{A6DC1315-C638-4F4C-A22B-AB23A565C09E}" srcOrd="0" destOrd="0" presId="urn:microsoft.com/office/officeart/2008/layout/HorizontalMultiLevelHierarchy"/>
    <dgm:cxn modelId="{02938C36-1E8F-4D36-B5A6-5E64E4F64586}" srcId="{294C0F39-5A85-4718-8097-052BB0F6C3AD}" destId="{7271705E-8962-479F-907E-F52BE2109006}" srcOrd="0" destOrd="0" parTransId="{6F8C1C56-BC54-476E-AD37-DA35A5363ED0}" sibTransId="{B9C41E0E-131A-4E3C-9259-0C219CC97D60}"/>
    <dgm:cxn modelId="{37E39078-224D-4D27-887D-7E0421F2A29C}" type="presOf" srcId="{81BDA90A-C180-4BEF-8AC1-72E46149389C}" destId="{0F911C5A-47F6-4A83-AA77-6778BA3F0B9C}" srcOrd="1" destOrd="0" presId="urn:microsoft.com/office/officeart/2008/layout/HorizontalMultiLevelHierarchy"/>
    <dgm:cxn modelId="{0112C7A6-3E3C-498F-AA51-E4FCA4E60F0E}" srcId="{7271705E-8962-479F-907E-F52BE2109006}" destId="{6B8B27AC-609C-4B98-A9E0-78F62FC560E2}" srcOrd="2" destOrd="0" parTransId="{D662ADC8-C036-4B8A-A648-CE4E9B9DAF19}" sibTransId="{1B4AD066-D52D-4DEA-B1E2-ADE757CB702E}"/>
    <dgm:cxn modelId="{FCB45CA0-2EB9-42C3-BA1C-3BAFD6C181AB}" type="presOf" srcId="{C9F54D80-16E7-4ECC-8617-594B80D27BB7}" destId="{217968A4-2969-4DFA-A036-C9D9FA7E5B90}" srcOrd="0" destOrd="0" presId="urn:microsoft.com/office/officeart/2008/layout/HorizontalMultiLevelHierarchy"/>
    <dgm:cxn modelId="{CC312D6C-A18F-4A0E-AC7C-218E2D20CE55}" type="presOf" srcId="{A144F447-A32D-40B5-99A6-82EFE3EB37D1}" destId="{83F574DD-5AF2-4352-8C0A-31FA46D611B7}" srcOrd="0" destOrd="0" presId="urn:microsoft.com/office/officeart/2008/layout/HorizontalMultiLevelHierarchy"/>
    <dgm:cxn modelId="{AD9C3140-CD8D-4049-91AE-1C983BA027B2}" srcId="{7271705E-8962-479F-907E-F52BE2109006}" destId="{190328B5-54AF-4686-9428-3BD3357E1D08}" srcOrd="0" destOrd="0" parTransId="{A2F0E0C4-D9D9-4075-9DCE-0BFA571F6328}" sibTransId="{1AEB06BE-DA89-4F72-B07A-86014036651D}"/>
    <dgm:cxn modelId="{AE8D928D-3817-42D9-894A-DDE560A31477}" type="presOf" srcId="{81BDA90A-C180-4BEF-8AC1-72E46149389C}" destId="{4AB6ED57-8DFC-46E4-9CB1-71FFF44857A7}" srcOrd="0" destOrd="0" presId="urn:microsoft.com/office/officeart/2008/layout/HorizontalMultiLevelHierarchy"/>
    <dgm:cxn modelId="{B824C949-9E7E-429E-8577-799B4ACC7E32}" type="presOf" srcId="{190328B5-54AF-4686-9428-3BD3357E1D08}" destId="{C38B1FE8-45D8-4183-B8C4-4996B4C84911}" srcOrd="0" destOrd="0" presId="urn:microsoft.com/office/officeart/2008/layout/HorizontalMultiLevelHierarchy"/>
    <dgm:cxn modelId="{4ECAAFF0-93FB-4515-969C-324ECFBF904F}" type="presOf" srcId="{6DC996F3-81BF-4CBB-A61D-E696276D4BD2}" destId="{8EEAAAD3-3928-4525-87F3-B0DC8D4A9758}" srcOrd="0" destOrd="0" presId="urn:microsoft.com/office/officeart/2008/layout/HorizontalMultiLevelHierarchy"/>
    <dgm:cxn modelId="{3C135518-53FA-414D-A8F6-CF5C0543486C}" type="presOf" srcId="{0E178786-0F16-4018-A74F-52AA4644DE9B}" destId="{53EAD599-BE76-4007-83B0-ABA61746E606}" srcOrd="0" destOrd="0" presId="urn:microsoft.com/office/officeart/2008/layout/HorizontalMultiLevelHierarchy"/>
    <dgm:cxn modelId="{C29554D7-22C9-4FBE-8CFD-D81F673A73F1}" type="presOf" srcId="{7FF75BC7-EFF1-4B25-97B9-1A7359619D90}" destId="{B215C997-A12D-4C9D-993D-A3F770EEBE72}" srcOrd="1" destOrd="0" presId="urn:microsoft.com/office/officeart/2008/layout/HorizontalMultiLevelHierarchy"/>
    <dgm:cxn modelId="{17E43C8C-BAD6-4F4B-A804-BFA78EB42F7A}" type="presOf" srcId="{7271705E-8962-479F-907E-F52BE2109006}" destId="{73961342-3A93-405C-AE48-1514BA70DA63}" srcOrd="0" destOrd="0" presId="urn:microsoft.com/office/officeart/2008/layout/HorizontalMultiLevelHierarchy"/>
    <dgm:cxn modelId="{00755B34-9CE3-4E37-8E35-0740B7DCAF71}" type="presOf" srcId="{6B8B27AC-609C-4B98-A9E0-78F62FC560E2}" destId="{7D4B0641-1792-4CAE-8B20-B48305BCF4D1}" srcOrd="0" destOrd="0" presId="urn:microsoft.com/office/officeart/2008/layout/HorizontalMultiLevelHierarchy"/>
    <dgm:cxn modelId="{D0AE3404-EF80-4D94-B280-FD2677DF0A98}" type="presOf" srcId="{C9F54D80-16E7-4ECC-8617-594B80D27BB7}" destId="{E3C88AF0-55EA-4CEF-BDCF-6325757F550E}" srcOrd="1" destOrd="0" presId="urn:microsoft.com/office/officeart/2008/layout/HorizontalMultiLevelHierarchy"/>
    <dgm:cxn modelId="{9F4424A0-4B49-4710-BE05-4B35E35A8179}" type="presOf" srcId="{50915DFB-2896-4E35-9F54-896E9E7AE0A1}" destId="{B124B2A5-B74C-4F8D-863C-5FA0A32BB4C5}" srcOrd="1" destOrd="0" presId="urn:microsoft.com/office/officeart/2008/layout/HorizontalMultiLevelHierarchy"/>
    <dgm:cxn modelId="{F1C9E77A-C369-4596-A137-3FD5F22B4942}" type="presOf" srcId="{A2F0E0C4-D9D9-4075-9DCE-0BFA571F6328}" destId="{3E2E9348-4E3D-4AB6-89C3-446627535478}" srcOrd="1" destOrd="0" presId="urn:microsoft.com/office/officeart/2008/layout/HorizontalMultiLevelHierarchy"/>
    <dgm:cxn modelId="{12466F80-8737-4C55-82D0-AE3CE7430CDD}" type="presParOf" srcId="{9A0E512C-0D85-4081-A77E-4115113CCF2A}" destId="{80F72E27-F2B1-4004-A2EA-2F8B807C335B}" srcOrd="0" destOrd="0" presId="urn:microsoft.com/office/officeart/2008/layout/HorizontalMultiLevelHierarchy"/>
    <dgm:cxn modelId="{7E1DBC43-531D-4301-9844-DA9C4C234A12}" type="presParOf" srcId="{80F72E27-F2B1-4004-A2EA-2F8B807C335B}" destId="{73961342-3A93-405C-AE48-1514BA70DA63}" srcOrd="0" destOrd="0" presId="urn:microsoft.com/office/officeart/2008/layout/HorizontalMultiLevelHierarchy"/>
    <dgm:cxn modelId="{852BAF26-BAFE-42BD-B699-75BAE33CA9E8}" type="presParOf" srcId="{80F72E27-F2B1-4004-A2EA-2F8B807C335B}" destId="{AED85346-8396-45D4-B18A-3EA768A71AE2}" srcOrd="1" destOrd="0" presId="urn:microsoft.com/office/officeart/2008/layout/HorizontalMultiLevelHierarchy"/>
    <dgm:cxn modelId="{2DD299DD-8618-44B1-90BD-20B7D389E327}" type="presParOf" srcId="{AED85346-8396-45D4-B18A-3EA768A71AE2}" destId="{A6DC1315-C638-4F4C-A22B-AB23A565C09E}" srcOrd="0" destOrd="0" presId="urn:microsoft.com/office/officeart/2008/layout/HorizontalMultiLevelHierarchy"/>
    <dgm:cxn modelId="{C8DDF543-A385-4ACE-9275-FAD03CA48DA6}" type="presParOf" srcId="{A6DC1315-C638-4F4C-A22B-AB23A565C09E}" destId="{3E2E9348-4E3D-4AB6-89C3-446627535478}" srcOrd="0" destOrd="0" presId="urn:microsoft.com/office/officeart/2008/layout/HorizontalMultiLevelHierarchy"/>
    <dgm:cxn modelId="{F46D15C6-AFE9-4EE2-A236-98006C3B491F}" type="presParOf" srcId="{AED85346-8396-45D4-B18A-3EA768A71AE2}" destId="{30EA1DD0-7865-4735-9242-A2A255C179E8}" srcOrd="1" destOrd="0" presId="urn:microsoft.com/office/officeart/2008/layout/HorizontalMultiLevelHierarchy"/>
    <dgm:cxn modelId="{3F1470B0-2278-497F-9856-87A213194426}" type="presParOf" srcId="{30EA1DD0-7865-4735-9242-A2A255C179E8}" destId="{C38B1FE8-45D8-4183-B8C4-4996B4C84911}" srcOrd="0" destOrd="0" presId="urn:microsoft.com/office/officeart/2008/layout/HorizontalMultiLevelHierarchy"/>
    <dgm:cxn modelId="{2097F002-E968-48BD-883A-D1A244FBDF1C}" type="presParOf" srcId="{30EA1DD0-7865-4735-9242-A2A255C179E8}" destId="{E8E226DC-D9CC-41BD-B094-432A96307209}" srcOrd="1" destOrd="0" presId="urn:microsoft.com/office/officeart/2008/layout/HorizontalMultiLevelHierarchy"/>
    <dgm:cxn modelId="{B0602E2C-EC5F-4448-8E02-AC8B1E685867}" type="presParOf" srcId="{AED85346-8396-45D4-B18A-3EA768A71AE2}" destId="{8B80D3C5-F432-4B88-B874-025293949F41}" srcOrd="2" destOrd="0" presId="urn:microsoft.com/office/officeart/2008/layout/HorizontalMultiLevelHierarchy"/>
    <dgm:cxn modelId="{EC2C2BAC-FFC4-4494-A3BD-D32E92B8526C}" type="presParOf" srcId="{8B80D3C5-F432-4B88-B874-025293949F41}" destId="{6DD246C1-2493-4FFB-B73B-0A0BA30685C9}" srcOrd="0" destOrd="0" presId="urn:microsoft.com/office/officeart/2008/layout/HorizontalMultiLevelHierarchy"/>
    <dgm:cxn modelId="{43015B2A-B239-4E04-83FB-8055776DD4FE}" type="presParOf" srcId="{AED85346-8396-45D4-B18A-3EA768A71AE2}" destId="{84C75FD8-8672-4BB4-AB46-245A954EFA82}" srcOrd="3" destOrd="0" presId="urn:microsoft.com/office/officeart/2008/layout/HorizontalMultiLevelHierarchy"/>
    <dgm:cxn modelId="{23FB23F6-BBFD-4DF3-86A3-CB0F38976FCB}" type="presParOf" srcId="{84C75FD8-8672-4BB4-AB46-245A954EFA82}" destId="{53EAD599-BE76-4007-83B0-ABA61746E606}" srcOrd="0" destOrd="0" presId="urn:microsoft.com/office/officeart/2008/layout/HorizontalMultiLevelHierarchy"/>
    <dgm:cxn modelId="{8E015BB6-5253-4A17-8C38-434667793A6D}" type="presParOf" srcId="{84C75FD8-8672-4BB4-AB46-245A954EFA82}" destId="{F8DC7540-EA3A-4F73-8F4C-4C53CA9C3354}" srcOrd="1" destOrd="0" presId="urn:microsoft.com/office/officeart/2008/layout/HorizontalMultiLevelHierarchy"/>
    <dgm:cxn modelId="{254F8CBD-8B78-478C-B574-6A5EDFE02867}" type="presParOf" srcId="{AED85346-8396-45D4-B18A-3EA768A71AE2}" destId="{84E2C4B3-B316-4CC7-AC57-E026A5C7E2B2}" srcOrd="4" destOrd="0" presId="urn:microsoft.com/office/officeart/2008/layout/HorizontalMultiLevelHierarchy"/>
    <dgm:cxn modelId="{213758EA-068D-489A-913F-6830D3E1E85A}" type="presParOf" srcId="{84E2C4B3-B316-4CC7-AC57-E026A5C7E2B2}" destId="{56A1F20E-A7EA-48EC-AD0A-0CACE624FAE2}" srcOrd="0" destOrd="0" presId="urn:microsoft.com/office/officeart/2008/layout/HorizontalMultiLevelHierarchy"/>
    <dgm:cxn modelId="{13A6EE79-9FBD-44F6-951C-161CCD2EBFAB}" type="presParOf" srcId="{AED85346-8396-45D4-B18A-3EA768A71AE2}" destId="{1F8E84E0-89FC-404B-BDAD-9853D8995724}" srcOrd="5" destOrd="0" presId="urn:microsoft.com/office/officeart/2008/layout/HorizontalMultiLevelHierarchy"/>
    <dgm:cxn modelId="{ADBBF570-12E0-4B28-9FF7-F8C1E92920C1}" type="presParOf" srcId="{1F8E84E0-89FC-404B-BDAD-9853D8995724}" destId="{7D4B0641-1792-4CAE-8B20-B48305BCF4D1}" srcOrd="0" destOrd="0" presId="urn:microsoft.com/office/officeart/2008/layout/HorizontalMultiLevelHierarchy"/>
    <dgm:cxn modelId="{1ECBC874-BD65-4ACD-B6CF-A4964E01A8F5}" type="presParOf" srcId="{1F8E84E0-89FC-404B-BDAD-9853D8995724}" destId="{A9A1ED90-FF1B-4B14-A386-F434E91C7B8C}" srcOrd="1" destOrd="0" presId="urn:microsoft.com/office/officeart/2008/layout/HorizontalMultiLevelHierarchy"/>
    <dgm:cxn modelId="{5205613B-9F45-4100-A6FB-E667C338D4B6}" type="presParOf" srcId="{AED85346-8396-45D4-B18A-3EA768A71AE2}" destId="{1007CAFE-B52D-432E-B1C3-7C7A5E218891}" srcOrd="6" destOrd="0" presId="urn:microsoft.com/office/officeart/2008/layout/HorizontalMultiLevelHierarchy"/>
    <dgm:cxn modelId="{78835E13-2AAD-487E-84F2-523420079364}" type="presParOf" srcId="{1007CAFE-B52D-432E-B1C3-7C7A5E218891}" destId="{B215C997-A12D-4C9D-993D-A3F770EEBE72}" srcOrd="0" destOrd="0" presId="urn:microsoft.com/office/officeart/2008/layout/HorizontalMultiLevelHierarchy"/>
    <dgm:cxn modelId="{ACAA30D1-156D-4AC5-A366-816DD8B1BB51}" type="presParOf" srcId="{AED85346-8396-45D4-B18A-3EA768A71AE2}" destId="{1C7F0C74-435C-4158-8ADA-702BC26D9010}" srcOrd="7" destOrd="0" presId="urn:microsoft.com/office/officeart/2008/layout/HorizontalMultiLevelHierarchy"/>
    <dgm:cxn modelId="{F615B6DE-A815-4A1E-B533-F0FA57CB6209}" type="presParOf" srcId="{1C7F0C74-435C-4158-8ADA-702BC26D9010}" destId="{B7C12F8A-09A5-4334-86AE-8D7AC390247B}" srcOrd="0" destOrd="0" presId="urn:microsoft.com/office/officeart/2008/layout/HorizontalMultiLevelHierarchy"/>
    <dgm:cxn modelId="{B7B374C9-9042-4C62-9560-AAD0E6AEA0A6}" type="presParOf" srcId="{1C7F0C74-435C-4158-8ADA-702BC26D9010}" destId="{D1F704AB-0FFB-4D72-B6BD-4DE30B17EAE8}" srcOrd="1" destOrd="0" presId="urn:microsoft.com/office/officeart/2008/layout/HorizontalMultiLevelHierarchy"/>
    <dgm:cxn modelId="{D209E58A-6DB5-40B7-8106-FD2BB23C9890}" type="presParOf" srcId="{AED85346-8396-45D4-B18A-3EA768A71AE2}" destId="{4AB6ED57-8DFC-46E4-9CB1-71FFF44857A7}" srcOrd="8" destOrd="0" presId="urn:microsoft.com/office/officeart/2008/layout/HorizontalMultiLevelHierarchy"/>
    <dgm:cxn modelId="{25F616DA-FDBA-4945-8D3A-04645903E2F4}" type="presParOf" srcId="{4AB6ED57-8DFC-46E4-9CB1-71FFF44857A7}" destId="{0F911C5A-47F6-4A83-AA77-6778BA3F0B9C}" srcOrd="0" destOrd="0" presId="urn:microsoft.com/office/officeart/2008/layout/HorizontalMultiLevelHierarchy"/>
    <dgm:cxn modelId="{075B6103-9F29-4C82-A309-87D40E0EA27F}" type="presParOf" srcId="{AED85346-8396-45D4-B18A-3EA768A71AE2}" destId="{BD5B2FB6-577C-4795-95AF-3A06F2E90C7F}" srcOrd="9" destOrd="0" presId="urn:microsoft.com/office/officeart/2008/layout/HorizontalMultiLevelHierarchy"/>
    <dgm:cxn modelId="{B5EA0ED1-1BC2-4E93-A48F-D3C8627D9ADE}" type="presParOf" srcId="{BD5B2FB6-577C-4795-95AF-3A06F2E90C7F}" destId="{B3FF0A0B-0454-4268-B425-66E1E2D190D9}" srcOrd="0" destOrd="0" presId="urn:microsoft.com/office/officeart/2008/layout/HorizontalMultiLevelHierarchy"/>
    <dgm:cxn modelId="{F9822BC7-368E-4C53-828E-3AA009B49897}" type="presParOf" srcId="{BD5B2FB6-577C-4795-95AF-3A06F2E90C7F}" destId="{E95C0717-93FE-4571-A31B-92FD71F46A58}" srcOrd="1" destOrd="0" presId="urn:microsoft.com/office/officeart/2008/layout/HorizontalMultiLevelHierarchy"/>
    <dgm:cxn modelId="{F8D81320-9BA8-414A-9C9B-2699D6A8CE99}" type="presParOf" srcId="{AED85346-8396-45D4-B18A-3EA768A71AE2}" destId="{F606C477-3908-4CA3-88DC-34E41E9258C6}" srcOrd="10" destOrd="0" presId="urn:microsoft.com/office/officeart/2008/layout/HorizontalMultiLevelHierarchy"/>
    <dgm:cxn modelId="{0DB532CC-BA94-4D29-AA0C-268EE073206E}" type="presParOf" srcId="{F606C477-3908-4CA3-88DC-34E41E9258C6}" destId="{B124B2A5-B74C-4F8D-863C-5FA0A32BB4C5}" srcOrd="0" destOrd="0" presId="urn:microsoft.com/office/officeart/2008/layout/HorizontalMultiLevelHierarchy"/>
    <dgm:cxn modelId="{A07063EE-12D2-400A-BF7C-08577CC91DB4}" type="presParOf" srcId="{AED85346-8396-45D4-B18A-3EA768A71AE2}" destId="{D78C7F96-7CB9-4026-8A92-80B139E15FE2}" srcOrd="11" destOrd="0" presId="urn:microsoft.com/office/officeart/2008/layout/HorizontalMultiLevelHierarchy"/>
    <dgm:cxn modelId="{AE8A395D-7C10-4077-8741-6B35761AA363}" type="presParOf" srcId="{D78C7F96-7CB9-4026-8A92-80B139E15FE2}" destId="{8EEAAAD3-3928-4525-87F3-B0DC8D4A9758}" srcOrd="0" destOrd="0" presId="urn:microsoft.com/office/officeart/2008/layout/HorizontalMultiLevelHierarchy"/>
    <dgm:cxn modelId="{32CDAA99-586D-4534-8629-35A8F28E2F79}" type="presParOf" srcId="{D78C7F96-7CB9-4026-8A92-80B139E15FE2}" destId="{AFF684DC-08C6-43C3-BA06-B47E5E4A4B76}" srcOrd="1" destOrd="0" presId="urn:microsoft.com/office/officeart/2008/layout/HorizontalMultiLevelHierarchy"/>
    <dgm:cxn modelId="{5423F722-0E89-4AA1-9DB1-2DC3DFDE1F4B}" type="presParOf" srcId="{AED85346-8396-45D4-B18A-3EA768A71AE2}" destId="{217968A4-2969-4DFA-A036-C9D9FA7E5B90}" srcOrd="12" destOrd="0" presId="urn:microsoft.com/office/officeart/2008/layout/HorizontalMultiLevelHierarchy"/>
    <dgm:cxn modelId="{BD4D2F15-4906-4EC6-8BBA-F5626A9B8646}" type="presParOf" srcId="{217968A4-2969-4DFA-A036-C9D9FA7E5B90}" destId="{E3C88AF0-55EA-4CEF-BDCF-6325757F550E}" srcOrd="0" destOrd="0" presId="urn:microsoft.com/office/officeart/2008/layout/HorizontalMultiLevelHierarchy"/>
    <dgm:cxn modelId="{932DC130-D656-42A4-9550-50A63D0BD22C}" type="presParOf" srcId="{AED85346-8396-45D4-B18A-3EA768A71AE2}" destId="{5C0A6727-1369-4438-A317-2BDB43547BCA}" srcOrd="13" destOrd="0" presId="urn:microsoft.com/office/officeart/2008/layout/HorizontalMultiLevelHierarchy"/>
    <dgm:cxn modelId="{D5D8A217-FABB-4ED4-A52D-19AEC71AAB80}" type="presParOf" srcId="{5C0A6727-1369-4438-A317-2BDB43547BCA}" destId="{83F574DD-5AF2-4352-8C0A-31FA46D611B7}" srcOrd="0" destOrd="0" presId="urn:microsoft.com/office/officeart/2008/layout/HorizontalMultiLevelHierarchy"/>
    <dgm:cxn modelId="{B843CBF7-C35F-4170-8607-EACE9A904E22}" type="presParOf" srcId="{5C0A6727-1369-4438-A317-2BDB43547BCA}" destId="{0AD1C20A-6085-4473-8945-A07F72D47B1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B1C169-ED30-4C99-8BA6-102F5D08298D}" type="doc">
      <dgm:prSet loTypeId="urn:microsoft.com/office/officeart/2005/8/layout/cycle4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398BEEB1-6773-4CE2-A260-42784991F4D7}">
      <dgm:prSet phldrT="[Text]"/>
      <dgm:spPr/>
      <dgm:t>
        <a:bodyPr/>
        <a:lstStyle/>
        <a:p>
          <a:r>
            <a:rPr lang="en-IN" dirty="0"/>
            <a:t>Strength</a:t>
          </a:r>
        </a:p>
      </dgm:t>
    </dgm:pt>
    <dgm:pt modelId="{37419C6C-4D3D-4FFB-8E4D-44CDF8F99954}" type="parTrans" cxnId="{2B2CDD4B-E03F-4778-BF54-EF1CCC44359B}">
      <dgm:prSet/>
      <dgm:spPr/>
      <dgm:t>
        <a:bodyPr/>
        <a:lstStyle/>
        <a:p>
          <a:endParaRPr lang="en-IN"/>
        </a:p>
      </dgm:t>
    </dgm:pt>
    <dgm:pt modelId="{A9A1A04C-2F54-4FF8-9AC8-23EB89554358}" type="sibTrans" cxnId="{2B2CDD4B-E03F-4778-BF54-EF1CCC44359B}">
      <dgm:prSet/>
      <dgm:spPr/>
      <dgm:t>
        <a:bodyPr/>
        <a:lstStyle/>
        <a:p>
          <a:endParaRPr lang="en-IN"/>
        </a:p>
      </dgm:t>
    </dgm:pt>
    <dgm:pt modelId="{92921476-F413-4434-AA43-255BF88D9799}">
      <dgm:prSet phldrT="[Text]" custT="1"/>
      <dgm:spPr/>
      <dgm:t>
        <a:bodyPr/>
        <a:lstStyle/>
        <a:p>
          <a:r>
            <a:rPr lang="en-IN" sz="2000" dirty="0"/>
            <a:t>Holistic Approach</a:t>
          </a:r>
        </a:p>
      </dgm:t>
    </dgm:pt>
    <dgm:pt modelId="{623140D7-7B92-4032-854D-548A9C3BF1E4}" type="parTrans" cxnId="{65276BB3-78FA-4352-91FE-7CD0D3EB4BA3}">
      <dgm:prSet/>
      <dgm:spPr/>
      <dgm:t>
        <a:bodyPr/>
        <a:lstStyle/>
        <a:p>
          <a:endParaRPr lang="en-IN"/>
        </a:p>
      </dgm:t>
    </dgm:pt>
    <dgm:pt modelId="{4E4F32F0-4A2F-4C9C-80A2-06239844C99D}" type="sibTrans" cxnId="{65276BB3-78FA-4352-91FE-7CD0D3EB4BA3}">
      <dgm:prSet/>
      <dgm:spPr/>
      <dgm:t>
        <a:bodyPr/>
        <a:lstStyle/>
        <a:p>
          <a:endParaRPr lang="en-IN"/>
        </a:p>
      </dgm:t>
    </dgm:pt>
    <dgm:pt modelId="{C24BA447-C956-4EC4-AABD-45E8197D1FA6}">
      <dgm:prSet phldrT="[Text]"/>
      <dgm:spPr/>
      <dgm:t>
        <a:bodyPr/>
        <a:lstStyle/>
        <a:p>
          <a:r>
            <a:rPr lang="en-IN" dirty="0"/>
            <a:t>Weakness</a:t>
          </a:r>
        </a:p>
      </dgm:t>
    </dgm:pt>
    <dgm:pt modelId="{B1D7C562-495A-4FAE-8FF6-0628AD5363E9}" type="parTrans" cxnId="{B4E2BAF1-DF64-4EB0-A322-9FBA82D55504}">
      <dgm:prSet/>
      <dgm:spPr/>
      <dgm:t>
        <a:bodyPr/>
        <a:lstStyle/>
        <a:p>
          <a:endParaRPr lang="en-IN"/>
        </a:p>
      </dgm:t>
    </dgm:pt>
    <dgm:pt modelId="{56ED96D7-3ED6-46C9-8DE4-8B499B9AC2BE}" type="sibTrans" cxnId="{B4E2BAF1-DF64-4EB0-A322-9FBA82D55504}">
      <dgm:prSet/>
      <dgm:spPr/>
      <dgm:t>
        <a:bodyPr/>
        <a:lstStyle/>
        <a:p>
          <a:endParaRPr lang="en-IN"/>
        </a:p>
      </dgm:t>
    </dgm:pt>
    <dgm:pt modelId="{BC81388E-B61B-4C9E-9864-E6ADAA7EA854}">
      <dgm:prSet phldrT="[Text]" custT="1"/>
      <dgm:spPr/>
      <dgm:t>
        <a:bodyPr/>
        <a:lstStyle/>
        <a:p>
          <a:r>
            <a:rPr lang="en-IN" sz="2000" dirty="0"/>
            <a:t>Resistance to change</a:t>
          </a:r>
        </a:p>
      </dgm:t>
    </dgm:pt>
    <dgm:pt modelId="{51AD842E-528B-4B84-8513-D96AF9580D0D}" type="parTrans" cxnId="{2F4F0CD6-3A50-4998-B791-5E49A936CC54}">
      <dgm:prSet/>
      <dgm:spPr/>
      <dgm:t>
        <a:bodyPr/>
        <a:lstStyle/>
        <a:p>
          <a:endParaRPr lang="en-IN"/>
        </a:p>
      </dgm:t>
    </dgm:pt>
    <dgm:pt modelId="{0B647238-D775-494D-A512-D7356C02B837}" type="sibTrans" cxnId="{2F4F0CD6-3A50-4998-B791-5E49A936CC54}">
      <dgm:prSet/>
      <dgm:spPr/>
      <dgm:t>
        <a:bodyPr/>
        <a:lstStyle/>
        <a:p>
          <a:endParaRPr lang="en-IN"/>
        </a:p>
      </dgm:t>
    </dgm:pt>
    <dgm:pt modelId="{1BC976B3-35F4-4EE2-90CB-801521194E64}">
      <dgm:prSet phldrT="[Text]" custT="1"/>
      <dgm:spPr/>
      <dgm:t>
        <a:bodyPr/>
        <a:lstStyle/>
        <a:p>
          <a:r>
            <a:rPr lang="en-IN" sz="2800" dirty="0"/>
            <a:t>Threat</a:t>
          </a:r>
        </a:p>
      </dgm:t>
    </dgm:pt>
    <dgm:pt modelId="{1710B5F5-EF0D-4D52-8AC3-777B466E2434}" type="parTrans" cxnId="{42004FA7-7567-4B27-941F-1BC968080300}">
      <dgm:prSet/>
      <dgm:spPr/>
      <dgm:t>
        <a:bodyPr/>
        <a:lstStyle/>
        <a:p>
          <a:endParaRPr lang="en-IN"/>
        </a:p>
      </dgm:t>
    </dgm:pt>
    <dgm:pt modelId="{DFC19BFE-5F06-4B26-BFD3-D12872F3F9F8}" type="sibTrans" cxnId="{42004FA7-7567-4B27-941F-1BC968080300}">
      <dgm:prSet/>
      <dgm:spPr/>
      <dgm:t>
        <a:bodyPr/>
        <a:lstStyle/>
        <a:p>
          <a:endParaRPr lang="en-IN"/>
        </a:p>
      </dgm:t>
    </dgm:pt>
    <dgm:pt modelId="{059B2453-8B73-4C87-90FF-0339FA03EAA2}">
      <dgm:prSet phldrT="[Text]" custT="1"/>
      <dgm:spPr/>
      <dgm:t>
        <a:bodyPr/>
        <a:lstStyle/>
        <a:p>
          <a:r>
            <a:rPr lang="en-IN" sz="2000" dirty="0"/>
            <a:t>Cultural barriers</a:t>
          </a:r>
        </a:p>
      </dgm:t>
    </dgm:pt>
    <dgm:pt modelId="{53FB3285-D916-4E84-8136-7DB19886FA12}" type="parTrans" cxnId="{0676F745-0B9B-4040-9FC8-32CD9FC8B014}">
      <dgm:prSet/>
      <dgm:spPr/>
      <dgm:t>
        <a:bodyPr/>
        <a:lstStyle/>
        <a:p>
          <a:endParaRPr lang="en-IN"/>
        </a:p>
      </dgm:t>
    </dgm:pt>
    <dgm:pt modelId="{60D41952-85FC-45A9-8647-7972D49297E5}" type="sibTrans" cxnId="{0676F745-0B9B-4040-9FC8-32CD9FC8B014}">
      <dgm:prSet/>
      <dgm:spPr/>
      <dgm:t>
        <a:bodyPr/>
        <a:lstStyle/>
        <a:p>
          <a:endParaRPr lang="en-IN"/>
        </a:p>
      </dgm:t>
    </dgm:pt>
    <dgm:pt modelId="{50BC61B8-7B72-45A9-A229-B40520B75A0F}">
      <dgm:prSet phldrT="[Text]" custT="1"/>
      <dgm:spPr/>
      <dgm:t>
        <a:bodyPr/>
        <a:lstStyle/>
        <a:p>
          <a:pPr algn="just"/>
          <a:r>
            <a:rPr lang="en-IN" sz="2000" dirty="0"/>
            <a:t>Opportunities</a:t>
          </a:r>
        </a:p>
      </dgm:t>
    </dgm:pt>
    <dgm:pt modelId="{DCFCA44F-2851-4F1B-9A3F-9D77C0CA18AA}" type="parTrans" cxnId="{9345404D-F0AF-42E3-B8AF-32E716C7C100}">
      <dgm:prSet/>
      <dgm:spPr/>
      <dgm:t>
        <a:bodyPr/>
        <a:lstStyle/>
        <a:p>
          <a:endParaRPr lang="en-IN"/>
        </a:p>
      </dgm:t>
    </dgm:pt>
    <dgm:pt modelId="{7B2E39EC-79E2-48E2-BF1D-8597AA86657C}" type="sibTrans" cxnId="{9345404D-F0AF-42E3-B8AF-32E716C7C100}">
      <dgm:prSet/>
      <dgm:spPr/>
      <dgm:t>
        <a:bodyPr/>
        <a:lstStyle/>
        <a:p>
          <a:endParaRPr lang="en-IN"/>
        </a:p>
      </dgm:t>
    </dgm:pt>
    <dgm:pt modelId="{BE7535EB-97CB-4828-9C68-CA753C12E5A6}">
      <dgm:prSet phldrT="[Text]" custT="1"/>
      <dgm:spPr/>
      <dgm:t>
        <a:bodyPr/>
        <a:lstStyle/>
        <a:p>
          <a:r>
            <a:rPr lang="en-IN" sz="2000" dirty="0"/>
            <a:t>Policy advocacy</a:t>
          </a:r>
        </a:p>
      </dgm:t>
    </dgm:pt>
    <dgm:pt modelId="{7086FD76-69B8-4D36-8F91-53BC04E13ABA}" type="parTrans" cxnId="{CD56C15C-5A2C-4B22-ABAE-381F6223AC69}">
      <dgm:prSet/>
      <dgm:spPr/>
      <dgm:t>
        <a:bodyPr/>
        <a:lstStyle/>
        <a:p>
          <a:endParaRPr lang="en-IN"/>
        </a:p>
      </dgm:t>
    </dgm:pt>
    <dgm:pt modelId="{4EBEFA2D-18E9-4440-B683-6DA4CCDED75B}" type="sibTrans" cxnId="{CD56C15C-5A2C-4B22-ABAE-381F6223AC69}">
      <dgm:prSet/>
      <dgm:spPr/>
      <dgm:t>
        <a:bodyPr/>
        <a:lstStyle/>
        <a:p>
          <a:endParaRPr lang="en-IN"/>
        </a:p>
      </dgm:t>
    </dgm:pt>
    <dgm:pt modelId="{14BB0BE1-E23B-4BF0-A52F-24D69EBBE379}">
      <dgm:prSet phldrT="[Text]" custT="1"/>
      <dgm:spPr/>
      <dgm:t>
        <a:bodyPr/>
        <a:lstStyle/>
        <a:p>
          <a:r>
            <a:rPr lang="en-IN" sz="2000" dirty="0"/>
            <a:t>Sustainability</a:t>
          </a:r>
        </a:p>
      </dgm:t>
    </dgm:pt>
    <dgm:pt modelId="{02118529-D8D2-47CB-AACE-861E250D01CC}" type="parTrans" cxnId="{96303197-416D-405B-8A15-330159BD37E0}">
      <dgm:prSet/>
      <dgm:spPr/>
      <dgm:t>
        <a:bodyPr/>
        <a:lstStyle/>
        <a:p>
          <a:endParaRPr lang="en-IN"/>
        </a:p>
      </dgm:t>
    </dgm:pt>
    <dgm:pt modelId="{24FBA25E-366D-4CAF-A7BA-E8CF6276113C}" type="sibTrans" cxnId="{96303197-416D-405B-8A15-330159BD37E0}">
      <dgm:prSet/>
      <dgm:spPr/>
      <dgm:t>
        <a:bodyPr/>
        <a:lstStyle/>
        <a:p>
          <a:endParaRPr lang="en-IN"/>
        </a:p>
      </dgm:t>
    </dgm:pt>
    <dgm:pt modelId="{1BE09711-28AD-4288-8FE7-9751D367FE3B}">
      <dgm:prSet phldrT="[Text]" custT="1"/>
      <dgm:spPr/>
      <dgm:t>
        <a:bodyPr/>
        <a:lstStyle/>
        <a:p>
          <a:r>
            <a:rPr lang="en-IN" sz="2000" dirty="0"/>
            <a:t>Lack of political will</a:t>
          </a:r>
        </a:p>
      </dgm:t>
    </dgm:pt>
    <dgm:pt modelId="{8EAAA391-9069-4933-ABEF-D8521B340769}" type="parTrans" cxnId="{40492C85-1092-452F-AF10-0887F43A8973}">
      <dgm:prSet/>
      <dgm:spPr/>
      <dgm:t>
        <a:bodyPr/>
        <a:lstStyle/>
        <a:p>
          <a:endParaRPr lang="en-IN"/>
        </a:p>
      </dgm:t>
    </dgm:pt>
    <dgm:pt modelId="{5066EFB0-7CC8-4441-99B0-E0BFAB07E87F}" type="sibTrans" cxnId="{40492C85-1092-452F-AF10-0887F43A8973}">
      <dgm:prSet/>
      <dgm:spPr/>
      <dgm:t>
        <a:bodyPr/>
        <a:lstStyle/>
        <a:p>
          <a:endParaRPr lang="en-IN"/>
        </a:p>
      </dgm:t>
    </dgm:pt>
    <dgm:pt modelId="{95B5D3B2-5FE3-4B16-89D5-34E269A5031A}">
      <dgm:prSet phldrT="[Text]" custT="1"/>
      <dgm:spPr/>
      <dgm:t>
        <a:bodyPr/>
        <a:lstStyle/>
        <a:p>
          <a:r>
            <a:rPr lang="en-IN" sz="2000" dirty="0"/>
            <a:t>Funding limitations</a:t>
          </a:r>
        </a:p>
      </dgm:t>
    </dgm:pt>
    <dgm:pt modelId="{FFCDC814-E927-47F0-A4F5-BC52C0F65C3C}" type="parTrans" cxnId="{C9B027B2-1971-4F79-BEA4-1812CD6D5674}">
      <dgm:prSet/>
      <dgm:spPr/>
      <dgm:t>
        <a:bodyPr/>
        <a:lstStyle/>
        <a:p>
          <a:endParaRPr lang="en-IN"/>
        </a:p>
      </dgm:t>
    </dgm:pt>
    <dgm:pt modelId="{2F40F81A-2448-4707-B2F3-A0636457F3EC}" type="sibTrans" cxnId="{C9B027B2-1971-4F79-BEA4-1812CD6D5674}">
      <dgm:prSet/>
      <dgm:spPr/>
      <dgm:t>
        <a:bodyPr/>
        <a:lstStyle/>
        <a:p>
          <a:endParaRPr lang="en-IN"/>
        </a:p>
      </dgm:t>
    </dgm:pt>
    <dgm:pt modelId="{BB1909C8-1E64-4DE6-85D4-6951133E5ADF}">
      <dgm:prSet phldrT="[Text]" custT="1"/>
      <dgm:spPr/>
      <dgm:t>
        <a:bodyPr/>
        <a:lstStyle/>
        <a:p>
          <a:r>
            <a:rPr lang="en-IN" sz="2000" dirty="0"/>
            <a:t>Better health outcomes</a:t>
          </a:r>
        </a:p>
      </dgm:t>
    </dgm:pt>
    <dgm:pt modelId="{7CB7B6B7-3D9E-4908-AD67-730790D71F74}" type="parTrans" cxnId="{73D2C518-E2C9-4F7D-A732-FF873305E711}">
      <dgm:prSet/>
      <dgm:spPr/>
      <dgm:t>
        <a:bodyPr/>
        <a:lstStyle/>
        <a:p>
          <a:endParaRPr lang="en-IN"/>
        </a:p>
      </dgm:t>
    </dgm:pt>
    <dgm:pt modelId="{8288D0DF-19B6-4EF6-943D-E2F7C2B0690C}" type="sibTrans" cxnId="{73D2C518-E2C9-4F7D-A732-FF873305E711}">
      <dgm:prSet/>
      <dgm:spPr/>
      <dgm:t>
        <a:bodyPr/>
        <a:lstStyle/>
        <a:p>
          <a:endParaRPr lang="en-IN"/>
        </a:p>
      </dgm:t>
    </dgm:pt>
    <dgm:pt modelId="{6FDA67F6-7339-4181-8F53-8FF2C5F95CF9}">
      <dgm:prSet phldrT="[Text]" custT="1"/>
      <dgm:spPr/>
      <dgm:t>
        <a:bodyPr/>
        <a:lstStyle/>
        <a:p>
          <a:r>
            <a:rPr lang="en-IN" sz="2000" dirty="0"/>
            <a:t>Leveraging technology</a:t>
          </a:r>
        </a:p>
      </dgm:t>
    </dgm:pt>
    <dgm:pt modelId="{0956DF2C-F4BC-4AB5-BAAD-990C9B87B598}" type="parTrans" cxnId="{4743D49C-5724-4C56-9EF3-7F887E92AF10}">
      <dgm:prSet/>
      <dgm:spPr/>
      <dgm:t>
        <a:bodyPr/>
        <a:lstStyle/>
        <a:p>
          <a:endParaRPr lang="en-IN"/>
        </a:p>
      </dgm:t>
    </dgm:pt>
    <dgm:pt modelId="{1B070BC1-4688-4C32-B136-AB288EDEB302}" type="sibTrans" cxnId="{4743D49C-5724-4C56-9EF3-7F887E92AF10}">
      <dgm:prSet/>
      <dgm:spPr/>
      <dgm:t>
        <a:bodyPr/>
        <a:lstStyle/>
        <a:p>
          <a:endParaRPr lang="en-IN"/>
        </a:p>
      </dgm:t>
    </dgm:pt>
    <dgm:pt modelId="{6AC51837-6103-4561-A056-890D1F53C4B2}">
      <dgm:prSet phldrT="[Text]" custT="1"/>
      <dgm:spPr/>
      <dgm:t>
        <a:bodyPr/>
        <a:lstStyle/>
        <a:p>
          <a:r>
            <a:rPr lang="en-IN" sz="2000" dirty="0"/>
            <a:t>Community empowerment</a:t>
          </a:r>
        </a:p>
      </dgm:t>
    </dgm:pt>
    <dgm:pt modelId="{3352228B-6C26-4119-84DB-B9B63FE60F56}" type="parTrans" cxnId="{BA6973A2-93B4-43A8-ABF2-47D253FBCDB7}">
      <dgm:prSet/>
      <dgm:spPr/>
      <dgm:t>
        <a:bodyPr/>
        <a:lstStyle/>
        <a:p>
          <a:endParaRPr lang="en-IN"/>
        </a:p>
      </dgm:t>
    </dgm:pt>
    <dgm:pt modelId="{8F1B5171-5EED-4672-B416-A2F2EF4EBED4}" type="sibTrans" cxnId="{BA6973A2-93B4-43A8-ABF2-47D253FBCDB7}">
      <dgm:prSet/>
      <dgm:spPr/>
      <dgm:t>
        <a:bodyPr/>
        <a:lstStyle/>
        <a:p>
          <a:endParaRPr lang="en-IN"/>
        </a:p>
      </dgm:t>
    </dgm:pt>
    <dgm:pt modelId="{49603BC0-AAE8-482E-8D39-72F1FDA85459}">
      <dgm:prSet phldrT="[Text]" custT="1"/>
      <dgm:spPr/>
      <dgm:t>
        <a:bodyPr/>
        <a:lstStyle/>
        <a:p>
          <a:r>
            <a:rPr lang="en-IN" sz="2000" dirty="0"/>
            <a:t>Slow implementation</a:t>
          </a:r>
        </a:p>
      </dgm:t>
    </dgm:pt>
    <dgm:pt modelId="{E00FAB8A-C7D0-4DC3-BF2A-51211550C214}" type="parTrans" cxnId="{3739CF9E-0A82-45C5-880E-18F3AC4AE630}">
      <dgm:prSet/>
      <dgm:spPr/>
      <dgm:t>
        <a:bodyPr/>
        <a:lstStyle/>
        <a:p>
          <a:endParaRPr lang="en-IN"/>
        </a:p>
      </dgm:t>
    </dgm:pt>
    <dgm:pt modelId="{445C7DE8-DE9B-4F9A-BFE1-5F17BB7D19E4}" type="sibTrans" cxnId="{3739CF9E-0A82-45C5-880E-18F3AC4AE630}">
      <dgm:prSet/>
      <dgm:spPr/>
      <dgm:t>
        <a:bodyPr/>
        <a:lstStyle/>
        <a:p>
          <a:endParaRPr lang="en-IN"/>
        </a:p>
      </dgm:t>
    </dgm:pt>
    <dgm:pt modelId="{2400AED9-EC60-4A21-99FC-AEFA22C12B06}">
      <dgm:prSet phldrT="[Text]" custT="1"/>
      <dgm:spPr/>
      <dgm:t>
        <a:bodyPr/>
        <a:lstStyle/>
        <a:p>
          <a:r>
            <a:rPr lang="en-IN" sz="2000" dirty="0"/>
            <a:t>Resource intensive</a:t>
          </a:r>
        </a:p>
      </dgm:t>
    </dgm:pt>
    <dgm:pt modelId="{1ABF3C65-CADA-4DF0-A50C-E0777C4EA031}" type="parTrans" cxnId="{9E2BE460-076E-4597-99E1-904E19DBA7D5}">
      <dgm:prSet/>
      <dgm:spPr/>
      <dgm:t>
        <a:bodyPr/>
        <a:lstStyle/>
        <a:p>
          <a:endParaRPr lang="en-IN"/>
        </a:p>
      </dgm:t>
    </dgm:pt>
    <dgm:pt modelId="{1B14D81E-EAB3-4DA8-A06F-FD84C965A39F}" type="sibTrans" cxnId="{9E2BE460-076E-4597-99E1-904E19DBA7D5}">
      <dgm:prSet/>
      <dgm:spPr/>
      <dgm:t>
        <a:bodyPr/>
        <a:lstStyle/>
        <a:p>
          <a:endParaRPr lang="en-IN"/>
        </a:p>
      </dgm:t>
    </dgm:pt>
    <dgm:pt modelId="{0CDA6C74-79B5-441C-BB66-F5FFF114098F}">
      <dgm:prSet phldrT="[Text]" custT="1"/>
      <dgm:spPr/>
      <dgm:t>
        <a:bodyPr/>
        <a:lstStyle/>
        <a:p>
          <a:r>
            <a:rPr lang="en-IN" sz="2000" dirty="0"/>
            <a:t>Complex coordination</a:t>
          </a:r>
        </a:p>
      </dgm:t>
    </dgm:pt>
    <dgm:pt modelId="{AD8C15B5-333A-4799-B72E-101171FE6782}" type="parTrans" cxnId="{98A0EF04-AFBA-49B6-981E-B9940244C2BE}">
      <dgm:prSet/>
      <dgm:spPr/>
      <dgm:t>
        <a:bodyPr/>
        <a:lstStyle/>
        <a:p>
          <a:endParaRPr lang="en-IN"/>
        </a:p>
      </dgm:t>
    </dgm:pt>
    <dgm:pt modelId="{43B36094-20A1-4F0A-8381-6E05E26F4414}" type="sibTrans" cxnId="{98A0EF04-AFBA-49B6-981E-B9940244C2BE}">
      <dgm:prSet/>
      <dgm:spPr/>
      <dgm:t>
        <a:bodyPr/>
        <a:lstStyle/>
        <a:p>
          <a:endParaRPr lang="en-IN"/>
        </a:p>
      </dgm:t>
    </dgm:pt>
    <dgm:pt modelId="{1BF399FA-5E1E-4EDA-9A9D-6E6BF47C5545}">
      <dgm:prSet phldrT="[Text]" custT="1"/>
      <dgm:spPr/>
      <dgm:t>
        <a:bodyPr/>
        <a:lstStyle/>
        <a:p>
          <a:r>
            <a:rPr lang="en-IN" sz="2000" dirty="0"/>
            <a:t>Multiple theories</a:t>
          </a:r>
        </a:p>
      </dgm:t>
    </dgm:pt>
    <dgm:pt modelId="{A1CB65A7-C4E5-4E09-8EAC-2FBCC7AAF82C}" type="parTrans" cxnId="{3999E2AB-B926-4442-AD9F-1FB0B0BDD351}">
      <dgm:prSet/>
      <dgm:spPr/>
      <dgm:t>
        <a:bodyPr/>
        <a:lstStyle/>
        <a:p>
          <a:endParaRPr lang="en-IN"/>
        </a:p>
      </dgm:t>
    </dgm:pt>
    <dgm:pt modelId="{9C5CD1E4-CF68-4595-9A2F-023B377EF644}" type="sibTrans" cxnId="{3999E2AB-B926-4442-AD9F-1FB0B0BDD351}">
      <dgm:prSet/>
      <dgm:spPr/>
      <dgm:t>
        <a:bodyPr/>
        <a:lstStyle/>
        <a:p>
          <a:endParaRPr lang="en-IN"/>
        </a:p>
      </dgm:t>
    </dgm:pt>
    <dgm:pt modelId="{10CCB1C5-DDBB-446B-B91C-B7632EB742E3}">
      <dgm:prSet phldrT="[Text]" custT="1"/>
      <dgm:spPr/>
      <dgm:t>
        <a:bodyPr/>
        <a:lstStyle/>
        <a:p>
          <a:r>
            <a:rPr lang="en-IN" sz="2000" dirty="0"/>
            <a:t>Focus on rural settings</a:t>
          </a:r>
        </a:p>
      </dgm:t>
    </dgm:pt>
    <dgm:pt modelId="{463C02E3-F51D-4CA8-9AED-520CEEE36CFB}" type="parTrans" cxnId="{201D7B2C-DF35-4D39-AAF2-80A37289B628}">
      <dgm:prSet/>
      <dgm:spPr/>
      <dgm:t>
        <a:bodyPr/>
        <a:lstStyle/>
        <a:p>
          <a:endParaRPr lang="en-IN"/>
        </a:p>
      </dgm:t>
    </dgm:pt>
    <dgm:pt modelId="{7C6CBEC2-1AEE-4531-AD72-190F57A4D952}" type="sibTrans" cxnId="{201D7B2C-DF35-4D39-AAF2-80A37289B628}">
      <dgm:prSet/>
      <dgm:spPr/>
      <dgm:t>
        <a:bodyPr/>
        <a:lstStyle/>
        <a:p>
          <a:endParaRPr lang="en-IN"/>
        </a:p>
      </dgm:t>
    </dgm:pt>
    <dgm:pt modelId="{D6DA9E5C-ED7D-449E-AF11-7EB4B878B679}" type="pres">
      <dgm:prSet presAssocID="{23B1C169-ED30-4C99-8BA6-102F5D08298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B2E638-8779-42AA-B531-09649ABBE616}" type="pres">
      <dgm:prSet presAssocID="{23B1C169-ED30-4C99-8BA6-102F5D08298D}" presName="children" presStyleCnt="0"/>
      <dgm:spPr/>
    </dgm:pt>
    <dgm:pt modelId="{2293F44D-A4CA-4958-93CC-D07C90506842}" type="pres">
      <dgm:prSet presAssocID="{23B1C169-ED30-4C99-8BA6-102F5D08298D}" presName="child1group" presStyleCnt="0"/>
      <dgm:spPr/>
    </dgm:pt>
    <dgm:pt modelId="{9590A17D-7D38-4467-886A-CC4527474153}" type="pres">
      <dgm:prSet presAssocID="{23B1C169-ED30-4C99-8BA6-102F5D08298D}" presName="child1" presStyleLbl="bgAcc1" presStyleIdx="0" presStyleCnt="4" custScaleX="168518" custLinFactNeighborX="-13139" custLinFactNeighborY="2535"/>
      <dgm:spPr/>
      <dgm:t>
        <a:bodyPr/>
        <a:lstStyle/>
        <a:p>
          <a:endParaRPr lang="en-US"/>
        </a:p>
      </dgm:t>
    </dgm:pt>
    <dgm:pt modelId="{4219E73B-83D5-4A71-9CC4-80EFD3A9009D}" type="pres">
      <dgm:prSet presAssocID="{23B1C169-ED30-4C99-8BA6-102F5D08298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44319-833E-4EBF-9474-C08128A2A4DF}" type="pres">
      <dgm:prSet presAssocID="{23B1C169-ED30-4C99-8BA6-102F5D08298D}" presName="child2group" presStyleCnt="0"/>
      <dgm:spPr/>
    </dgm:pt>
    <dgm:pt modelId="{AC0D3E4F-6744-4FD4-A838-ABE74168E846}" type="pres">
      <dgm:prSet presAssocID="{23B1C169-ED30-4C99-8BA6-102F5D08298D}" presName="child2" presStyleLbl="bgAcc1" presStyleIdx="1" presStyleCnt="4" custScaleX="170917" custScaleY="97595" custLinFactNeighborX="27270" custLinFactNeighborY="592"/>
      <dgm:spPr/>
      <dgm:t>
        <a:bodyPr/>
        <a:lstStyle/>
        <a:p>
          <a:endParaRPr lang="en-US"/>
        </a:p>
      </dgm:t>
    </dgm:pt>
    <dgm:pt modelId="{4911FFB3-9E13-4231-8119-7B08634D50AC}" type="pres">
      <dgm:prSet presAssocID="{23B1C169-ED30-4C99-8BA6-102F5D08298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CD1FC9-4781-4A26-8B0D-51FEFDCF907C}" type="pres">
      <dgm:prSet presAssocID="{23B1C169-ED30-4C99-8BA6-102F5D08298D}" presName="child3group" presStyleCnt="0"/>
      <dgm:spPr/>
    </dgm:pt>
    <dgm:pt modelId="{5B88048D-0E88-438B-8920-CEBF7306541D}" type="pres">
      <dgm:prSet presAssocID="{23B1C169-ED30-4C99-8BA6-102F5D08298D}" presName="child3" presStyleLbl="bgAcc1" presStyleIdx="2" presStyleCnt="4" custScaleX="160062" custScaleY="107570" custLinFactNeighborX="25345" custLinFactNeighborY="-19304"/>
      <dgm:spPr/>
      <dgm:t>
        <a:bodyPr/>
        <a:lstStyle/>
        <a:p>
          <a:endParaRPr lang="en-US"/>
        </a:p>
      </dgm:t>
    </dgm:pt>
    <dgm:pt modelId="{1794E901-8DBC-48FF-B352-F345991DB080}" type="pres">
      <dgm:prSet presAssocID="{23B1C169-ED30-4C99-8BA6-102F5D08298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5C4F8-ACE1-4894-963C-947E40B6B629}" type="pres">
      <dgm:prSet presAssocID="{23B1C169-ED30-4C99-8BA6-102F5D08298D}" presName="child4group" presStyleCnt="0"/>
      <dgm:spPr/>
    </dgm:pt>
    <dgm:pt modelId="{655E16CF-AD6C-4C4F-94CA-A7595D366D1F}" type="pres">
      <dgm:prSet presAssocID="{23B1C169-ED30-4C99-8BA6-102F5D08298D}" presName="child4" presStyleLbl="bgAcc1" presStyleIdx="3" presStyleCnt="4" custScaleX="170577" custScaleY="103251" custLinFactNeighborX="-18335" custLinFactNeighborY="-20247"/>
      <dgm:spPr/>
      <dgm:t>
        <a:bodyPr/>
        <a:lstStyle/>
        <a:p>
          <a:endParaRPr lang="en-US"/>
        </a:p>
      </dgm:t>
    </dgm:pt>
    <dgm:pt modelId="{C5146448-DFA9-4CD4-B244-137025E18B10}" type="pres">
      <dgm:prSet presAssocID="{23B1C169-ED30-4C99-8BA6-102F5D08298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A7098-963C-4C95-89D1-E202A9A41B07}" type="pres">
      <dgm:prSet presAssocID="{23B1C169-ED30-4C99-8BA6-102F5D08298D}" presName="childPlaceholder" presStyleCnt="0"/>
      <dgm:spPr/>
    </dgm:pt>
    <dgm:pt modelId="{9152D232-98A4-4A93-8107-0C8FFBC61533}" type="pres">
      <dgm:prSet presAssocID="{23B1C169-ED30-4C99-8BA6-102F5D08298D}" presName="circle" presStyleCnt="0"/>
      <dgm:spPr/>
    </dgm:pt>
    <dgm:pt modelId="{B368BA47-25CC-4AEB-B567-DC9074D90962}" type="pres">
      <dgm:prSet presAssocID="{23B1C169-ED30-4C99-8BA6-102F5D08298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69DB2-63F4-42F7-9F5A-010FE2698455}" type="pres">
      <dgm:prSet presAssocID="{23B1C169-ED30-4C99-8BA6-102F5D08298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2E18A-692D-4E48-B85D-B87E7D51A716}" type="pres">
      <dgm:prSet presAssocID="{23B1C169-ED30-4C99-8BA6-102F5D08298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E50ED-3FC1-4AF3-B689-B38086AE9D86}" type="pres">
      <dgm:prSet presAssocID="{23B1C169-ED30-4C99-8BA6-102F5D08298D}" presName="quadrant4" presStyleLbl="node1" presStyleIdx="3" presStyleCnt="4" custScaleX="1009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429B4-694A-4CBC-8356-776D222DB2C7}" type="pres">
      <dgm:prSet presAssocID="{23B1C169-ED30-4C99-8BA6-102F5D08298D}" presName="quadrantPlaceholder" presStyleCnt="0"/>
      <dgm:spPr/>
    </dgm:pt>
    <dgm:pt modelId="{D9D0F27F-DCEE-4897-9BB4-22B9C1B0D0BD}" type="pres">
      <dgm:prSet presAssocID="{23B1C169-ED30-4C99-8BA6-102F5D08298D}" presName="center1" presStyleLbl="fgShp" presStyleIdx="0" presStyleCnt="2"/>
      <dgm:spPr/>
    </dgm:pt>
    <dgm:pt modelId="{598CDCA0-AFF1-4CC1-92F5-3F4E7E3FA87F}" type="pres">
      <dgm:prSet presAssocID="{23B1C169-ED30-4C99-8BA6-102F5D08298D}" presName="center2" presStyleLbl="fgShp" presStyleIdx="1" presStyleCnt="2"/>
      <dgm:spPr/>
    </dgm:pt>
  </dgm:ptLst>
  <dgm:cxnLst>
    <dgm:cxn modelId="{3739CF9E-0A82-45C5-880E-18F3AC4AE630}" srcId="{C24BA447-C956-4EC4-AABD-45E8197D1FA6}" destId="{49603BC0-AAE8-482E-8D39-72F1FDA85459}" srcOrd="1" destOrd="0" parTransId="{E00FAB8A-C7D0-4DC3-BF2A-51211550C214}" sibTransId="{445C7DE8-DE9B-4F9A-BFE1-5F17BB7D19E4}"/>
    <dgm:cxn modelId="{046A0278-C51D-49DA-A7D3-CC5B4202ECBD}" type="presOf" srcId="{95B5D3B2-5FE3-4B16-89D5-34E269A5031A}" destId="{5B88048D-0E88-438B-8920-CEBF7306541D}" srcOrd="0" destOrd="3" presId="urn:microsoft.com/office/officeart/2005/8/layout/cycle4"/>
    <dgm:cxn modelId="{D3CCA380-0912-4F53-8819-3010699886BD}" type="presOf" srcId="{92921476-F413-4434-AA43-255BF88D9799}" destId="{9590A17D-7D38-4467-886A-CC4527474153}" srcOrd="0" destOrd="0" presId="urn:microsoft.com/office/officeart/2005/8/layout/cycle4"/>
    <dgm:cxn modelId="{3999E2AB-B926-4442-AD9F-1FB0B0BDD351}" srcId="{398BEEB1-6773-4CE2-A260-42784991F4D7}" destId="{1BF399FA-5E1E-4EDA-9A9D-6E6BF47C5545}" srcOrd="1" destOrd="0" parTransId="{A1CB65A7-C4E5-4E09-8EAC-2FBCC7AAF82C}" sibTransId="{9C5CD1E4-CF68-4595-9A2F-023B377EF644}"/>
    <dgm:cxn modelId="{B4E2BAF1-DF64-4EB0-A322-9FBA82D55504}" srcId="{23B1C169-ED30-4C99-8BA6-102F5D08298D}" destId="{C24BA447-C956-4EC4-AABD-45E8197D1FA6}" srcOrd="1" destOrd="0" parTransId="{B1D7C562-495A-4FAE-8FF6-0628AD5363E9}" sibTransId="{56ED96D7-3ED6-46C9-8DE4-8B499B9AC2BE}"/>
    <dgm:cxn modelId="{98A0EF04-AFBA-49B6-981E-B9940244C2BE}" srcId="{C24BA447-C956-4EC4-AABD-45E8197D1FA6}" destId="{0CDA6C74-79B5-441C-BB66-F5FFF114098F}" srcOrd="3" destOrd="0" parTransId="{AD8C15B5-333A-4799-B72E-101171FE6782}" sibTransId="{43B36094-20A1-4F0A-8381-6E05E26F4414}"/>
    <dgm:cxn modelId="{C5244AA8-05BF-4BA5-ADA2-46020A3BBB78}" type="presOf" srcId="{14BB0BE1-E23B-4BF0-A52F-24D69EBBE379}" destId="{1794E901-8DBC-48FF-B352-F345991DB080}" srcOrd="1" destOrd="1" presId="urn:microsoft.com/office/officeart/2005/8/layout/cycle4"/>
    <dgm:cxn modelId="{65276BB3-78FA-4352-91FE-7CD0D3EB4BA3}" srcId="{398BEEB1-6773-4CE2-A260-42784991F4D7}" destId="{92921476-F413-4434-AA43-255BF88D9799}" srcOrd="0" destOrd="0" parTransId="{623140D7-7B92-4032-854D-548A9C3BF1E4}" sibTransId="{4E4F32F0-4A2F-4C9C-80A2-06239844C99D}"/>
    <dgm:cxn modelId="{C9B027B2-1971-4F79-BEA4-1812CD6D5674}" srcId="{1BC976B3-35F4-4EE2-90CB-801521194E64}" destId="{95B5D3B2-5FE3-4B16-89D5-34E269A5031A}" srcOrd="3" destOrd="0" parTransId="{FFCDC814-E927-47F0-A4F5-BC52C0F65C3C}" sibTransId="{2F40F81A-2448-4707-B2F3-A0636457F3EC}"/>
    <dgm:cxn modelId="{BA6973A2-93B4-43A8-ABF2-47D253FBCDB7}" srcId="{50BC61B8-7B72-45A9-A229-B40520B75A0F}" destId="{6AC51837-6103-4561-A056-890D1F53C4B2}" srcOrd="3" destOrd="0" parTransId="{3352228B-6C26-4119-84DB-B9B63FE60F56}" sibTransId="{8F1B5171-5EED-4672-B416-A2F2EF4EBED4}"/>
    <dgm:cxn modelId="{68889C79-26E4-4557-83DE-E917EA432443}" type="presOf" srcId="{1BF399FA-5E1E-4EDA-9A9D-6E6BF47C5545}" destId="{9590A17D-7D38-4467-886A-CC4527474153}" srcOrd="0" destOrd="1" presId="urn:microsoft.com/office/officeart/2005/8/layout/cycle4"/>
    <dgm:cxn modelId="{176F4FC3-83B4-4891-BA5A-1316B7F68575}" type="presOf" srcId="{398BEEB1-6773-4CE2-A260-42784991F4D7}" destId="{B368BA47-25CC-4AEB-B567-DC9074D90962}" srcOrd="0" destOrd="0" presId="urn:microsoft.com/office/officeart/2005/8/layout/cycle4"/>
    <dgm:cxn modelId="{52B35EAE-E093-405B-8B97-BC5229B7AE68}" type="presOf" srcId="{0CDA6C74-79B5-441C-BB66-F5FFF114098F}" destId="{4911FFB3-9E13-4231-8119-7B08634D50AC}" srcOrd="1" destOrd="3" presId="urn:microsoft.com/office/officeart/2005/8/layout/cycle4"/>
    <dgm:cxn modelId="{9E2BE460-076E-4597-99E1-904E19DBA7D5}" srcId="{C24BA447-C956-4EC4-AABD-45E8197D1FA6}" destId="{2400AED9-EC60-4A21-99FC-AEFA22C12B06}" srcOrd="2" destOrd="0" parTransId="{1ABF3C65-CADA-4DF0-A50C-E0777C4EA031}" sibTransId="{1B14D81E-EAB3-4DA8-A06F-FD84C965A39F}"/>
    <dgm:cxn modelId="{94A3D17C-B1F1-44DC-8F2F-B5B348DA52CE}" type="presOf" srcId="{6FDA67F6-7339-4181-8F53-8FF2C5F95CF9}" destId="{C5146448-DFA9-4CD4-B244-137025E18B10}" srcOrd="1" destOrd="2" presId="urn:microsoft.com/office/officeart/2005/8/layout/cycle4"/>
    <dgm:cxn modelId="{40492C85-1092-452F-AF10-0887F43A8973}" srcId="{1BC976B3-35F4-4EE2-90CB-801521194E64}" destId="{1BE09711-28AD-4288-8FE7-9751D367FE3B}" srcOrd="2" destOrd="0" parTransId="{8EAAA391-9069-4933-ABEF-D8521B340769}" sibTransId="{5066EFB0-7CC8-4441-99B0-E0BFAB07E87F}"/>
    <dgm:cxn modelId="{C8A1CD94-AB90-4DF5-A15A-C9770575FFA2}" type="presOf" srcId="{6AC51837-6103-4561-A056-890D1F53C4B2}" destId="{C5146448-DFA9-4CD4-B244-137025E18B10}" srcOrd="1" destOrd="3" presId="urn:microsoft.com/office/officeart/2005/8/layout/cycle4"/>
    <dgm:cxn modelId="{816268C7-FE53-43B8-B35D-2971B10DF83A}" type="presOf" srcId="{059B2453-8B73-4C87-90FF-0339FA03EAA2}" destId="{1794E901-8DBC-48FF-B352-F345991DB080}" srcOrd="1" destOrd="0" presId="urn:microsoft.com/office/officeart/2005/8/layout/cycle4"/>
    <dgm:cxn modelId="{91D5E2A2-5BD7-408C-86FC-D18D8D22484F}" type="presOf" srcId="{BC81388E-B61B-4C9E-9864-E6ADAA7EA854}" destId="{4911FFB3-9E13-4231-8119-7B08634D50AC}" srcOrd="1" destOrd="0" presId="urn:microsoft.com/office/officeart/2005/8/layout/cycle4"/>
    <dgm:cxn modelId="{4BA4C9D1-AAF8-4C3E-9EB6-D79A73C667D5}" type="presOf" srcId="{0CDA6C74-79B5-441C-BB66-F5FFF114098F}" destId="{AC0D3E4F-6744-4FD4-A838-ABE74168E846}" srcOrd="0" destOrd="3" presId="urn:microsoft.com/office/officeart/2005/8/layout/cycle4"/>
    <dgm:cxn modelId="{0676F745-0B9B-4040-9FC8-32CD9FC8B014}" srcId="{1BC976B3-35F4-4EE2-90CB-801521194E64}" destId="{059B2453-8B73-4C87-90FF-0339FA03EAA2}" srcOrd="0" destOrd="0" parTransId="{53FB3285-D916-4E84-8136-7DB19886FA12}" sibTransId="{60D41952-85FC-45A9-8647-7972D49297E5}"/>
    <dgm:cxn modelId="{F0B69AC3-40FF-44E0-B0E9-3A16204E4E95}" type="presOf" srcId="{059B2453-8B73-4C87-90FF-0339FA03EAA2}" destId="{5B88048D-0E88-438B-8920-CEBF7306541D}" srcOrd="0" destOrd="0" presId="urn:microsoft.com/office/officeart/2005/8/layout/cycle4"/>
    <dgm:cxn modelId="{ACB1D647-3E45-4E51-A10D-AEEF07F89537}" type="presOf" srcId="{BE7535EB-97CB-4828-9C68-CA753C12E5A6}" destId="{655E16CF-AD6C-4C4F-94CA-A7595D366D1F}" srcOrd="0" destOrd="0" presId="urn:microsoft.com/office/officeart/2005/8/layout/cycle4"/>
    <dgm:cxn modelId="{2F4F0CD6-3A50-4998-B791-5E49A936CC54}" srcId="{C24BA447-C956-4EC4-AABD-45E8197D1FA6}" destId="{BC81388E-B61B-4C9E-9864-E6ADAA7EA854}" srcOrd="0" destOrd="0" parTransId="{51AD842E-528B-4B84-8513-D96AF9580D0D}" sibTransId="{0B647238-D775-494D-A512-D7356C02B837}"/>
    <dgm:cxn modelId="{4743D49C-5724-4C56-9EF3-7F887E92AF10}" srcId="{50BC61B8-7B72-45A9-A229-B40520B75A0F}" destId="{6FDA67F6-7339-4181-8F53-8FF2C5F95CF9}" srcOrd="2" destOrd="0" parTransId="{0956DF2C-F4BC-4AB5-BAAD-990C9B87B598}" sibTransId="{1B070BC1-4688-4C32-B136-AB288EDEB302}"/>
    <dgm:cxn modelId="{B10AE135-456D-4DCF-AACD-23B19F5A30E8}" type="presOf" srcId="{49603BC0-AAE8-482E-8D39-72F1FDA85459}" destId="{4911FFB3-9E13-4231-8119-7B08634D50AC}" srcOrd="1" destOrd="1" presId="urn:microsoft.com/office/officeart/2005/8/layout/cycle4"/>
    <dgm:cxn modelId="{600B3FCC-6A64-4498-81D5-20692FA84AF8}" type="presOf" srcId="{BB1909C8-1E64-4DE6-85D4-6951133E5ADF}" destId="{655E16CF-AD6C-4C4F-94CA-A7595D366D1F}" srcOrd="0" destOrd="1" presId="urn:microsoft.com/office/officeart/2005/8/layout/cycle4"/>
    <dgm:cxn modelId="{F2CE0ACE-BCCB-42C1-9DDC-30516B87FCA6}" type="presOf" srcId="{C24BA447-C956-4EC4-AABD-45E8197D1FA6}" destId="{ED569DB2-63F4-42F7-9F5A-010FE2698455}" srcOrd="0" destOrd="0" presId="urn:microsoft.com/office/officeart/2005/8/layout/cycle4"/>
    <dgm:cxn modelId="{2B2CDD4B-E03F-4778-BF54-EF1CCC44359B}" srcId="{23B1C169-ED30-4C99-8BA6-102F5D08298D}" destId="{398BEEB1-6773-4CE2-A260-42784991F4D7}" srcOrd="0" destOrd="0" parTransId="{37419C6C-4D3D-4FFB-8E4D-44CDF8F99954}" sibTransId="{A9A1A04C-2F54-4FF8-9AC8-23EB89554358}"/>
    <dgm:cxn modelId="{9CE50DD3-C148-49B9-A2F3-9A8B1928BFA5}" type="presOf" srcId="{49603BC0-AAE8-482E-8D39-72F1FDA85459}" destId="{AC0D3E4F-6744-4FD4-A838-ABE74168E846}" srcOrd="0" destOrd="1" presId="urn:microsoft.com/office/officeart/2005/8/layout/cycle4"/>
    <dgm:cxn modelId="{B97F7556-3BA0-4A36-85A6-70AE66CF932B}" type="presOf" srcId="{23B1C169-ED30-4C99-8BA6-102F5D08298D}" destId="{D6DA9E5C-ED7D-449E-AF11-7EB4B878B679}" srcOrd="0" destOrd="0" presId="urn:microsoft.com/office/officeart/2005/8/layout/cycle4"/>
    <dgm:cxn modelId="{124833EC-BEED-42B3-836A-80446FC2E1AE}" type="presOf" srcId="{1BE09711-28AD-4288-8FE7-9751D367FE3B}" destId="{5B88048D-0E88-438B-8920-CEBF7306541D}" srcOrd="0" destOrd="2" presId="urn:microsoft.com/office/officeart/2005/8/layout/cycle4"/>
    <dgm:cxn modelId="{0C37C907-1F9C-42CB-888B-8DBF5F60E063}" type="presOf" srcId="{50BC61B8-7B72-45A9-A229-B40520B75A0F}" destId="{311E50ED-3FC1-4AF3-B689-B38086AE9D86}" srcOrd="0" destOrd="0" presId="urn:microsoft.com/office/officeart/2005/8/layout/cycle4"/>
    <dgm:cxn modelId="{A79F0D40-FA05-4FFA-9FDC-97276868FE11}" type="presOf" srcId="{BC81388E-B61B-4C9E-9864-E6ADAA7EA854}" destId="{AC0D3E4F-6744-4FD4-A838-ABE74168E846}" srcOrd="0" destOrd="0" presId="urn:microsoft.com/office/officeart/2005/8/layout/cycle4"/>
    <dgm:cxn modelId="{96303197-416D-405B-8A15-330159BD37E0}" srcId="{1BC976B3-35F4-4EE2-90CB-801521194E64}" destId="{14BB0BE1-E23B-4BF0-A52F-24D69EBBE379}" srcOrd="1" destOrd="0" parTransId="{02118529-D8D2-47CB-AACE-861E250D01CC}" sibTransId="{24FBA25E-366D-4CAF-A7BA-E8CF6276113C}"/>
    <dgm:cxn modelId="{8CAA2CEC-4986-43E7-AC4D-6E253576E763}" type="presOf" srcId="{92921476-F413-4434-AA43-255BF88D9799}" destId="{4219E73B-83D5-4A71-9CC4-80EFD3A9009D}" srcOrd="1" destOrd="0" presId="urn:microsoft.com/office/officeart/2005/8/layout/cycle4"/>
    <dgm:cxn modelId="{42004FA7-7567-4B27-941F-1BC968080300}" srcId="{23B1C169-ED30-4C99-8BA6-102F5D08298D}" destId="{1BC976B3-35F4-4EE2-90CB-801521194E64}" srcOrd="2" destOrd="0" parTransId="{1710B5F5-EF0D-4D52-8AC3-777B466E2434}" sibTransId="{DFC19BFE-5F06-4B26-BFD3-D12872F3F9F8}"/>
    <dgm:cxn modelId="{17AB37A7-80F3-4281-A42F-6D6F50DE3457}" type="presOf" srcId="{2400AED9-EC60-4A21-99FC-AEFA22C12B06}" destId="{4911FFB3-9E13-4231-8119-7B08634D50AC}" srcOrd="1" destOrd="2" presId="urn:microsoft.com/office/officeart/2005/8/layout/cycle4"/>
    <dgm:cxn modelId="{CD56C15C-5A2C-4B22-ABAE-381F6223AC69}" srcId="{50BC61B8-7B72-45A9-A229-B40520B75A0F}" destId="{BE7535EB-97CB-4828-9C68-CA753C12E5A6}" srcOrd="0" destOrd="0" parTransId="{7086FD76-69B8-4D36-8F91-53BC04E13ABA}" sibTransId="{4EBEFA2D-18E9-4440-B683-6DA4CCDED75B}"/>
    <dgm:cxn modelId="{9F2C931F-7301-4DEC-B454-E9286137AE7E}" type="presOf" srcId="{6FDA67F6-7339-4181-8F53-8FF2C5F95CF9}" destId="{655E16CF-AD6C-4C4F-94CA-A7595D366D1F}" srcOrd="0" destOrd="2" presId="urn:microsoft.com/office/officeart/2005/8/layout/cycle4"/>
    <dgm:cxn modelId="{FD5F409A-85E7-4355-941B-488B642CD65A}" type="presOf" srcId="{10CCB1C5-DDBB-446B-B91C-B7632EB742E3}" destId="{9590A17D-7D38-4467-886A-CC4527474153}" srcOrd="0" destOrd="2" presId="urn:microsoft.com/office/officeart/2005/8/layout/cycle4"/>
    <dgm:cxn modelId="{FAB11E14-8B37-4030-8B19-71833726B931}" type="presOf" srcId="{10CCB1C5-DDBB-446B-B91C-B7632EB742E3}" destId="{4219E73B-83D5-4A71-9CC4-80EFD3A9009D}" srcOrd="1" destOrd="2" presId="urn:microsoft.com/office/officeart/2005/8/layout/cycle4"/>
    <dgm:cxn modelId="{9345404D-F0AF-42E3-B8AF-32E716C7C100}" srcId="{23B1C169-ED30-4C99-8BA6-102F5D08298D}" destId="{50BC61B8-7B72-45A9-A229-B40520B75A0F}" srcOrd="3" destOrd="0" parTransId="{DCFCA44F-2851-4F1B-9A3F-9D77C0CA18AA}" sibTransId="{7B2E39EC-79E2-48E2-BF1D-8597AA86657C}"/>
    <dgm:cxn modelId="{C518F8C2-DAC8-46C1-AC06-5B3B0B86BB94}" type="presOf" srcId="{14BB0BE1-E23B-4BF0-A52F-24D69EBBE379}" destId="{5B88048D-0E88-438B-8920-CEBF7306541D}" srcOrd="0" destOrd="1" presId="urn:microsoft.com/office/officeart/2005/8/layout/cycle4"/>
    <dgm:cxn modelId="{5D2EE66C-965A-45B3-B244-CF6CD92F1DED}" type="presOf" srcId="{1BC976B3-35F4-4EE2-90CB-801521194E64}" destId="{38B2E18A-692D-4E48-B85D-B87E7D51A716}" srcOrd="0" destOrd="0" presId="urn:microsoft.com/office/officeart/2005/8/layout/cycle4"/>
    <dgm:cxn modelId="{73D2C518-E2C9-4F7D-A732-FF873305E711}" srcId="{50BC61B8-7B72-45A9-A229-B40520B75A0F}" destId="{BB1909C8-1E64-4DE6-85D4-6951133E5ADF}" srcOrd="1" destOrd="0" parTransId="{7CB7B6B7-3D9E-4908-AD67-730790D71F74}" sibTransId="{8288D0DF-19B6-4EF6-943D-E2F7C2B0690C}"/>
    <dgm:cxn modelId="{BF26897C-ADDB-4FA1-A53B-603CB3B417C3}" type="presOf" srcId="{BB1909C8-1E64-4DE6-85D4-6951133E5ADF}" destId="{C5146448-DFA9-4CD4-B244-137025E18B10}" srcOrd="1" destOrd="1" presId="urn:microsoft.com/office/officeart/2005/8/layout/cycle4"/>
    <dgm:cxn modelId="{8EEBF6BF-9EFF-4DEA-BB52-E6CA4916507E}" type="presOf" srcId="{1BF399FA-5E1E-4EDA-9A9D-6E6BF47C5545}" destId="{4219E73B-83D5-4A71-9CC4-80EFD3A9009D}" srcOrd="1" destOrd="1" presId="urn:microsoft.com/office/officeart/2005/8/layout/cycle4"/>
    <dgm:cxn modelId="{201D7B2C-DF35-4D39-AAF2-80A37289B628}" srcId="{398BEEB1-6773-4CE2-A260-42784991F4D7}" destId="{10CCB1C5-DDBB-446B-B91C-B7632EB742E3}" srcOrd="2" destOrd="0" parTransId="{463C02E3-F51D-4CA8-9AED-520CEEE36CFB}" sibTransId="{7C6CBEC2-1AEE-4531-AD72-190F57A4D952}"/>
    <dgm:cxn modelId="{1B682D45-4B3A-4BF0-9854-FA63136C4D94}" type="presOf" srcId="{6AC51837-6103-4561-A056-890D1F53C4B2}" destId="{655E16CF-AD6C-4C4F-94CA-A7595D366D1F}" srcOrd="0" destOrd="3" presId="urn:microsoft.com/office/officeart/2005/8/layout/cycle4"/>
    <dgm:cxn modelId="{8FC35000-0C47-47EC-A8A5-FBE1E47E11DB}" type="presOf" srcId="{1BE09711-28AD-4288-8FE7-9751D367FE3B}" destId="{1794E901-8DBC-48FF-B352-F345991DB080}" srcOrd="1" destOrd="2" presId="urn:microsoft.com/office/officeart/2005/8/layout/cycle4"/>
    <dgm:cxn modelId="{97BCD133-8694-45A0-B724-9B0B3315B243}" type="presOf" srcId="{2400AED9-EC60-4A21-99FC-AEFA22C12B06}" destId="{AC0D3E4F-6744-4FD4-A838-ABE74168E846}" srcOrd="0" destOrd="2" presId="urn:microsoft.com/office/officeart/2005/8/layout/cycle4"/>
    <dgm:cxn modelId="{0493E99A-6ED5-40A4-A1B8-7D2DCF157D44}" type="presOf" srcId="{95B5D3B2-5FE3-4B16-89D5-34E269A5031A}" destId="{1794E901-8DBC-48FF-B352-F345991DB080}" srcOrd="1" destOrd="3" presId="urn:microsoft.com/office/officeart/2005/8/layout/cycle4"/>
    <dgm:cxn modelId="{A40E7986-C867-4371-A359-8B9585AC7F88}" type="presOf" srcId="{BE7535EB-97CB-4828-9C68-CA753C12E5A6}" destId="{C5146448-DFA9-4CD4-B244-137025E18B10}" srcOrd="1" destOrd="0" presId="urn:microsoft.com/office/officeart/2005/8/layout/cycle4"/>
    <dgm:cxn modelId="{3B424422-9EE7-49F9-A328-BAB2DF3B2CD8}" type="presParOf" srcId="{D6DA9E5C-ED7D-449E-AF11-7EB4B878B679}" destId="{6BB2E638-8779-42AA-B531-09649ABBE616}" srcOrd="0" destOrd="0" presId="urn:microsoft.com/office/officeart/2005/8/layout/cycle4"/>
    <dgm:cxn modelId="{9CF406C2-6E65-45FA-AEF4-E0036E55356F}" type="presParOf" srcId="{6BB2E638-8779-42AA-B531-09649ABBE616}" destId="{2293F44D-A4CA-4958-93CC-D07C90506842}" srcOrd="0" destOrd="0" presId="urn:microsoft.com/office/officeart/2005/8/layout/cycle4"/>
    <dgm:cxn modelId="{74FB2005-8017-4D14-9441-3776256BCB89}" type="presParOf" srcId="{2293F44D-A4CA-4958-93CC-D07C90506842}" destId="{9590A17D-7D38-4467-886A-CC4527474153}" srcOrd="0" destOrd="0" presId="urn:microsoft.com/office/officeart/2005/8/layout/cycle4"/>
    <dgm:cxn modelId="{F9446960-072B-4F98-B27D-C4A19C9256E2}" type="presParOf" srcId="{2293F44D-A4CA-4958-93CC-D07C90506842}" destId="{4219E73B-83D5-4A71-9CC4-80EFD3A9009D}" srcOrd="1" destOrd="0" presId="urn:microsoft.com/office/officeart/2005/8/layout/cycle4"/>
    <dgm:cxn modelId="{EB08B895-38D8-4410-BFD1-FB1B1E124AF3}" type="presParOf" srcId="{6BB2E638-8779-42AA-B531-09649ABBE616}" destId="{3B244319-833E-4EBF-9474-C08128A2A4DF}" srcOrd="1" destOrd="0" presId="urn:microsoft.com/office/officeart/2005/8/layout/cycle4"/>
    <dgm:cxn modelId="{CB23FE93-7545-4ED3-A476-DA4C4616E48F}" type="presParOf" srcId="{3B244319-833E-4EBF-9474-C08128A2A4DF}" destId="{AC0D3E4F-6744-4FD4-A838-ABE74168E846}" srcOrd="0" destOrd="0" presId="urn:microsoft.com/office/officeart/2005/8/layout/cycle4"/>
    <dgm:cxn modelId="{F09BFB52-F775-419F-8B99-5DA9B564F7EC}" type="presParOf" srcId="{3B244319-833E-4EBF-9474-C08128A2A4DF}" destId="{4911FFB3-9E13-4231-8119-7B08634D50AC}" srcOrd="1" destOrd="0" presId="urn:microsoft.com/office/officeart/2005/8/layout/cycle4"/>
    <dgm:cxn modelId="{1348CF8F-9F70-4689-9E3D-FE4346052F45}" type="presParOf" srcId="{6BB2E638-8779-42AA-B531-09649ABBE616}" destId="{0ECD1FC9-4781-4A26-8B0D-51FEFDCF907C}" srcOrd="2" destOrd="0" presId="urn:microsoft.com/office/officeart/2005/8/layout/cycle4"/>
    <dgm:cxn modelId="{3DD48C54-AFE5-437D-94BD-F55EEF92DBE6}" type="presParOf" srcId="{0ECD1FC9-4781-4A26-8B0D-51FEFDCF907C}" destId="{5B88048D-0E88-438B-8920-CEBF7306541D}" srcOrd="0" destOrd="0" presId="urn:microsoft.com/office/officeart/2005/8/layout/cycle4"/>
    <dgm:cxn modelId="{47A000AB-4D00-4A94-9A10-2F466AAE3DEB}" type="presParOf" srcId="{0ECD1FC9-4781-4A26-8B0D-51FEFDCF907C}" destId="{1794E901-8DBC-48FF-B352-F345991DB080}" srcOrd="1" destOrd="0" presId="urn:microsoft.com/office/officeart/2005/8/layout/cycle4"/>
    <dgm:cxn modelId="{AD526A1D-C0A5-4B7F-9F82-EA05DCC84BC7}" type="presParOf" srcId="{6BB2E638-8779-42AA-B531-09649ABBE616}" destId="{0D25C4F8-ACE1-4894-963C-947E40B6B629}" srcOrd="3" destOrd="0" presId="urn:microsoft.com/office/officeart/2005/8/layout/cycle4"/>
    <dgm:cxn modelId="{099DA9F7-9893-4BB2-91EC-0E2C645E9C97}" type="presParOf" srcId="{0D25C4F8-ACE1-4894-963C-947E40B6B629}" destId="{655E16CF-AD6C-4C4F-94CA-A7595D366D1F}" srcOrd="0" destOrd="0" presId="urn:microsoft.com/office/officeart/2005/8/layout/cycle4"/>
    <dgm:cxn modelId="{3BBED59E-72CB-4EEF-8A0B-DEB7704B6518}" type="presParOf" srcId="{0D25C4F8-ACE1-4894-963C-947E40B6B629}" destId="{C5146448-DFA9-4CD4-B244-137025E18B10}" srcOrd="1" destOrd="0" presId="urn:microsoft.com/office/officeart/2005/8/layout/cycle4"/>
    <dgm:cxn modelId="{70AC205F-B1D5-4245-9D34-7B1DE8A74BEF}" type="presParOf" srcId="{6BB2E638-8779-42AA-B531-09649ABBE616}" destId="{FB9A7098-963C-4C95-89D1-E202A9A41B07}" srcOrd="4" destOrd="0" presId="urn:microsoft.com/office/officeart/2005/8/layout/cycle4"/>
    <dgm:cxn modelId="{020DBE30-0189-4F21-8B09-DA53C167A642}" type="presParOf" srcId="{D6DA9E5C-ED7D-449E-AF11-7EB4B878B679}" destId="{9152D232-98A4-4A93-8107-0C8FFBC61533}" srcOrd="1" destOrd="0" presId="urn:microsoft.com/office/officeart/2005/8/layout/cycle4"/>
    <dgm:cxn modelId="{BC02E218-2D02-4D4F-9D6B-B714C02DE134}" type="presParOf" srcId="{9152D232-98A4-4A93-8107-0C8FFBC61533}" destId="{B368BA47-25CC-4AEB-B567-DC9074D90962}" srcOrd="0" destOrd="0" presId="urn:microsoft.com/office/officeart/2005/8/layout/cycle4"/>
    <dgm:cxn modelId="{5F017582-7A30-4A9D-B745-497E357ED915}" type="presParOf" srcId="{9152D232-98A4-4A93-8107-0C8FFBC61533}" destId="{ED569DB2-63F4-42F7-9F5A-010FE2698455}" srcOrd="1" destOrd="0" presId="urn:microsoft.com/office/officeart/2005/8/layout/cycle4"/>
    <dgm:cxn modelId="{DD36FFC6-7886-46FF-8ADD-F094DF6403C5}" type="presParOf" srcId="{9152D232-98A4-4A93-8107-0C8FFBC61533}" destId="{38B2E18A-692D-4E48-B85D-B87E7D51A716}" srcOrd="2" destOrd="0" presId="urn:microsoft.com/office/officeart/2005/8/layout/cycle4"/>
    <dgm:cxn modelId="{454BBC75-1F67-4A93-8ED2-0400974A112A}" type="presParOf" srcId="{9152D232-98A4-4A93-8107-0C8FFBC61533}" destId="{311E50ED-3FC1-4AF3-B689-B38086AE9D86}" srcOrd="3" destOrd="0" presId="urn:microsoft.com/office/officeart/2005/8/layout/cycle4"/>
    <dgm:cxn modelId="{35AAA334-2546-409A-8454-DA258B8BB5F3}" type="presParOf" srcId="{9152D232-98A4-4A93-8107-0C8FFBC61533}" destId="{269429B4-694A-4CBC-8356-776D222DB2C7}" srcOrd="4" destOrd="0" presId="urn:microsoft.com/office/officeart/2005/8/layout/cycle4"/>
    <dgm:cxn modelId="{D1043DBB-0B99-4C2B-80AC-843621E84B51}" type="presParOf" srcId="{D6DA9E5C-ED7D-449E-AF11-7EB4B878B679}" destId="{D9D0F27F-DCEE-4897-9BB4-22B9C1B0D0BD}" srcOrd="2" destOrd="0" presId="urn:microsoft.com/office/officeart/2005/8/layout/cycle4"/>
    <dgm:cxn modelId="{623D0DAE-908A-4CAA-B12F-743E235BC03F}" type="presParOf" srcId="{D6DA9E5C-ED7D-449E-AF11-7EB4B878B679}" destId="{598CDCA0-AFF1-4CC1-92F5-3F4E7E3FA87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968A4-2969-4DFA-A036-C9D9FA7E5B90}">
      <dsp:nvSpPr>
        <dsp:cNvPr id="0" name=""/>
        <dsp:cNvSpPr/>
      </dsp:nvSpPr>
      <dsp:spPr>
        <a:xfrm>
          <a:off x="2948200" y="2709333"/>
          <a:ext cx="418156" cy="2390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078" y="0"/>
              </a:lnTo>
              <a:lnTo>
                <a:pt x="209078" y="2390378"/>
              </a:lnTo>
              <a:lnTo>
                <a:pt x="418156" y="239037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800" kern="1200"/>
        </a:p>
      </dsp:txBody>
      <dsp:txXfrm>
        <a:off x="3096612" y="3843855"/>
        <a:ext cx="121333" cy="121333"/>
      </dsp:txXfrm>
    </dsp:sp>
    <dsp:sp modelId="{F606C477-3908-4CA3-88DC-34E41E9258C6}">
      <dsp:nvSpPr>
        <dsp:cNvPr id="0" name=""/>
        <dsp:cNvSpPr/>
      </dsp:nvSpPr>
      <dsp:spPr>
        <a:xfrm>
          <a:off x="2948200" y="2709333"/>
          <a:ext cx="418156" cy="1593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078" y="0"/>
              </a:lnTo>
              <a:lnTo>
                <a:pt x="209078" y="1593585"/>
              </a:lnTo>
              <a:lnTo>
                <a:pt x="418156" y="1593585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3116090" y="3464937"/>
        <a:ext cx="82376" cy="82376"/>
      </dsp:txXfrm>
    </dsp:sp>
    <dsp:sp modelId="{4AB6ED57-8DFC-46E4-9CB1-71FFF44857A7}">
      <dsp:nvSpPr>
        <dsp:cNvPr id="0" name=""/>
        <dsp:cNvSpPr/>
      </dsp:nvSpPr>
      <dsp:spPr>
        <a:xfrm>
          <a:off x="2948200" y="2709333"/>
          <a:ext cx="418156" cy="796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078" y="0"/>
              </a:lnTo>
              <a:lnTo>
                <a:pt x="209078" y="796792"/>
              </a:lnTo>
              <a:lnTo>
                <a:pt x="418156" y="79679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3134782" y="3085233"/>
        <a:ext cx="44992" cy="44992"/>
      </dsp:txXfrm>
    </dsp:sp>
    <dsp:sp modelId="{1007CAFE-B52D-432E-B1C3-7C7A5E218891}">
      <dsp:nvSpPr>
        <dsp:cNvPr id="0" name=""/>
        <dsp:cNvSpPr/>
      </dsp:nvSpPr>
      <dsp:spPr>
        <a:xfrm>
          <a:off x="2948200" y="2663613"/>
          <a:ext cx="4181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8156" y="4572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3146825" y="2698879"/>
        <a:ext cx="20907" cy="20907"/>
      </dsp:txXfrm>
    </dsp:sp>
    <dsp:sp modelId="{84E2C4B3-B316-4CC7-AC57-E026A5C7E2B2}">
      <dsp:nvSpPr>
        <dsp:cNvPr id="0" name=""/>
        <dsp:cNvSpPr/>
      </dsp:nvSpPr>
      <dsp:spPr>
        <a:xfrm>
          <a:off x="2948200" y="1912540"/>
          <a:ext cx="418156" cy="796792"/>
        </a:xfrm>
        <a:custGeom>
          <a:avLst/>
          <a:gdLst/>
          <a:ahLst/>
          <a:cxnLst/>
          <a:rect l="0" t="0" r="0" b="0"/>
          <a:pathLst>
            <a:path>
              <a:moveTo>
                <a:pt x="0" y="796792"/>
              </a:moveTo>
              <a:lnTo>
                <a:pt x="209078" y="796792"/>
              </a:lnTo>
              <a:lnTo>
                <a:pt x="209078" y="0"/>
              </a:lnTo>
              <a:lnTo>
                <a:pt x="418156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3134782" y="2288440"/>
        <a:ext cx="44992" cy="44992"/>
      </dsp:txXfrm>
    </dsp:sp>
    <dsp:sp modelId="{8B80D3C5-F432-4B88-B874-025293949F41}">
      <dsp:nvSpPr>
        <dsp:cNvPr id="0" name=""/>
        <dsp:cNvSpPr/>
      </dsp:nvSpPr>
      <dsp:spPr>
        <a:xfrm>
          <a:off x="2948200" y="1115747"/>
          <a:ext cx="418156" cy="1593585"/>
        </a:xfrm>
        <a:custGeom>
          <a:avLst/>
          <a:gdLst/>
          <a:ahLst/>
          <a:cxnLst/>
          <a:rect l="0" t="0" r="0" b="0"/>
          <a:pathLst>
            <a:path>
              <a:moveTo>
                <a:pt x="0" y="1593585"/>
              </a:moveTo>
              <a:lnTo>
                <a:pt x="209078" y="1593585"/>
              </a:lnTo>
              <a:lnTo>
                <a:pt x="209078" y="0"/>
              </a:lnTo>
              <a:lnTo>
                <a:pt x="418156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3116090" y="1871352"/>
        <a:ext cx="82376" cy="82376"/>
      </dsp:txXfrm>
    </dsp:sp>
    <dsp:sp modelId="{A6DC1315-C638-4F4C-A22B-AB23A565C09E}">
      <dsp:nvSpPr>
        <dsp:cNvPr id="0" name=""/>
        <dsp:cNvSpPr/>
      </dsp:nvSpPr>
      <dsp:spPr>
        <a:xfrm>
          <a:off x="2948200" y="318955"/>
          <a:ext cx="418156" cy="2390378"/>
        </a:xfrm>
        <a:custGeom>
          <a:avLst/>
          <a:gdLst/>
          <a:ahLst/>
          <a:cxnLst/>
          <a:rect l="0" t="0" r="0" b="0"/>
          <a:pathLst>
            <a:path>
              <a:moveTo>
                <a:pt x="0" y="2390378"/>
              </a:moveTo>
              <a:lnTo>
                <a:pt x="209078" y="2390378"/>
              </a:lnTo>
              <a:lnTo>
                <a:pt x="209078" y="0"/>
              </a:lnTo>
              <a:lnTo>
                <a:pt x="418156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800" kern="1200"/>
        </a:p>
      </dsp:txBody>
      <dsp:txXfrm>
        <a:off x="3096612" y="1453477"/>
        <a:ext cx="121333" cy="121333"/>
      </dsp:txXfrm>
    </dsp:sp>
    <dsp:sp modelId="{73961342-3A93-405C-AE48-1514BA70DA63}">
      <dsp:nvSpPr>
        <dsp:cNvPr id="0" name=""/>
        <dsp:cNvSpPr/>
      </dsp:nvSpPr>
      <dsp:spPr>
        <a:xfrm rot="16200000">
          <a:off x="936491" y="2375082"/>
          <a:ext cx="3354916" cy="668502"/>
        </a:xfrm>
        <a:prstGeom prst="rect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600" kern="1200" dirty="0"/>
            <a:t>Challenges faced</a:t>
          </a:r>
        </a:p>
      </dsp:txBody>
      <dsp:txXfrm>
        <a:off x="936491" y="2375082"/>
        <a:ext cx="3354916" cy="668502"/>
      </dsp:txXfrm>
    </dsp:sp>
    <dsp:sp modelId="{C38B1FE8-45D8-4183-B8C4-4996B4C84911}">
      <dsp:nvSpPr>
        <dsp:cNvPr id="0" name=""/>
        <dsp:cNvSpPr/>
      </dsp:nvSpPr>
      <dsp:spPr>
        <a:xfrm>
          <a:off x="3366357" y="238"/>
          <a:ext cx="2090784" cy="637434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/>
            <a:t>Lack of awareness</a:t>
          </a:r>
        </a:p>
      </dsp:txBody>
      <dsp:txXfrm>
        <a:off x="3366357" y="238"/>
        <a:ext cx="2090784" cy="637434"/>
      </dsp:txXfrm>
    </dsp:sp>
    <dsp:sp modelId="{53EAD599-BE76-4007-83B0-ABA61746E606}">
      <dsp:nvSpPr>
        <dsp:cNvPr id="0" name=""/>
        <dsp:cNvSpPr/>
      </dsp:nvSpPr>
      <dsp:spPr>
        <a:xfrm>
          <a:off x="3366357" y="797030"/>
          <a:ext cx="2090784" cy="637434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/>
            <a:t>Anxiety</a:t>
          </a:r>
        </a:p>
      </dsp:txBody>
      <dsp:txXfrm>
        <a:off x="3366357" y="797030"/>
        <a:ext cx="2090784" cy="637434"/>
      </dsp:txXfrm>
    </dsp:sp>
    <dsp:sp modelId="{7D4B0641-1792-4CAE-8B20-B48305BCF4D1}">
      <dsp:nvSpPr>
        <dsp:cNvPr id="0" name=""/>
        <dsp:cNvSpPr/>
      </dsp:nvSpPr>
      <dsp:spPr>
        <a:xfrm>
          <a:off x="3366357" y="1593823"/>
          <a:ext cx="2090784" cy="637434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/>
            <a:t>Stigma</a:t>
          </a:r>
        </a:p>
      </dsp:txBody>
      <dsp:txXfrm>
        <a:off x="3366357" y="1593823"/>
        <a:ext cx="2090784" cy="637434"/>
      </dsp:txXfrm>
    </dsp:sp>
    <dsp:sp modelId="{B7C12F8A-09A5-4334-86AE-8D7AC390247B}">
      <dsp:nvSpPr>
        <dsp:cNvPr id="0" name=""/>
        <dsp:cNvSpPr/>
      </dsp:nvSpPr>
      <dsp:spPr>
        <a:xfrm>
          <a:off x="3366357" y="2390616"/>
          <a:ext cx="2090784" cy="637434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/>
            <a:t>Gender disparities</a:t>
          </a:r>
        </a:p>
      </dsp:txBody>
      <dsp:txXfrm>
        <a:off x="3366357" y="2390616"/>
        <a:ext cx="2090784" cy="637434"/>
      </dsp:txXfrm>
    </dsp:sp>
    <dsp:sp modelId="{B3FF0A0B-0454-4268-B425-66E1E2D190D9}">
      <dsp:nvSpPr>
        <dsp:cNvPr id="0" name=""/>
        <dsp:cNvSpPr/>
      </dsp:nvSpPr>
      <dsp:spPr>
        <a:xfrm>
          <a:off x="3366357" y="3187409"/>
          <a:ext cx="2090784" cy="637434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/>
            <a:t>Privacy concerns</a:t>
          </a:r>
        </a:p>
      </dsp:txBody>
      <dsp:txXfrm>
        <a:off x="3366357" y="3187409"/>
        <a:ext cx="2090784" cy="637434"/>
      </dsp:txXfrm>
    </dsp:sp>
    <dsp:sp modelId="{8EEAAAD3-3928-4525-87F3-B0DC8D4A9758}">
      <dsp:nvSpPr>
        <dsp:cNvPr id="0" name=""/>
        <dsp:cNvSpPr/>
      </dsp:nvSpPr>
      <dsp:spPr>
        <a:xfrm>
          <a:off x="3366357" y="3984201"/>
          <a:ext cx="2090784" cy="637434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/>
            <a:t>Loss to follow-up</a:t>
          </a:r>
        </a:p>
      </dsp:txBody>
      <dsp:txXfrm>
        <a:off x="3366357" y="3984201"/>
        <a:ext cx="2090784" cy="637434"/>
      </dsp:txXfrm>
    </dsp:sp>
    <dsp:sp modelId="{83F574DD-5AF2-4352-8C0A-31FA46D611B7}">
      <dsp:nvSpPr>
        <dsp:cNvPr id="0" name=""/>
        <dsp:cNvSpPr/>
      </dsp:nvSpPr>
      <dsp:spPr>
        <a:xfrm>
          <a:off x="3366357" y="4780994"/>
          <a:ext cx="2090784" cy="637434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/>
            <a:t>Access to health facilities</a:t>
          </a:r>
        </a:p>
      </dsp:txBody>
      <dsp:txXfrm>
        <a:off x="3366357" y="4780994"/>
        <a:ext cx="2090784" cy="637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8048D-0E88-438B-8920-CEBF7306541D}">
      <dsp:nvSpPr>
        <dsp:cNvPr id="0" name=""/>
        <dsp:cNvSpPr/>
      </dsp:nvSpPr>
      <dsp:spPr>
        <a:xfrm>
          <a:off x="5736137" y="3524651"/>
          <a:ext cx="4619247" cy="2010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Cultural barriers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Sustainability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Lack of political will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Funding limitations</a:t>
          </a:r>
        </a:p>
      </dsp:txBody>
      <dsp:txXfrm>
        <a:off x="7166085" y="4071558"/>
        <a:ext cx="3145125" cy="1419850"/>
      </dsp:txXfrm>
    </dsp:sp>
    <dsp:sp modelId="{655E16CF-AD6C-4C4F-94CA-A7595D366D1F}">
      <dsp:nvSpPr>
        <dsp:cNvPr id="0" name=""/>
        <dsp:cNvSpPr/>
      </dsp:nvSpPr>
      <dsp:spPr>
        <a:xfrm>
          <a:off x="0" y="3547392"/>
          <a:ext cx="4922701" cy="1930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Policy advocacy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Better health outcomes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Leveraging technology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Community empowerment</a:t>
          </a:r>
        </a:p>
      </dsp:txBody>
      <dsp:txXfrm>
        <a:off x="42400" y="4072340"/>
        <a:ext cx="3361091" cy="1362843"/>
      </dsp:txXfrm>
    </dsp:sp>
    <dsp:sp modelId="{AC0D3E4F-6744-4FD4-A838-ABE74168E846}">
      <dsp:nvSpPr>
        <dsp:cNvPr id="0" name=""/>
        <dsp:cNvSpPr/>
      </dsp:nvSpPr>
      <dsp:spPr>
        <a:xfrm>
          <a:off x="5422871" y="17317"/>
          <a:ext cx="4932513" cy="1824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Resistance to change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Slow implementation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Resource intensive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Complex coordination</a:t>
          </a:r>
        </a:p>
      </dsp:txBody>
      <dsp:txXfrm>
        <a:off x="6942702" y="57394"/>
        <a:ext cx="3372605" cy="1288188"/>
      </dsp:txXfrm>
    </dsp:sp>
    <dsp:sp modelId="{9590A17D-7D38-4467-886A-CC4527474153}">
      <dsp:nvSpPr>
        <dsp:cNvPr id="0" name=""/>
        <dsp:cNvSpPr/>
      </dsp:nvSpPr>
      <dsp:spPr>
        <a:xfrm>
          <a:off x="10122" y="31160"/>
          <a:ext cx="4863280" cy="1869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Holistic Approach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Multiple theories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/>
            <a:t>Focus on rural settings</a:t>
          </a:r>
        </a:p>
      </dsp:txBody>
      <dsp:txXfrm>
        <a:off x="51187" y="72225"/>
        <a:ext cx="3322166" cy="1319932"/>
      </dsp:txXfrm>
    </dsp:sp>
    <dsp:sp modelId="{B368BA47-25CC-4AEB-B567-DC9074D90962}">
      <dsp:nvSpPr>
        <dsp:cNvPr id="0" name=""/>
        <dsp:cNvSpPr/>
      </dsp:nvSpPr>
      <dsp:spPr>
        <a:xfrm>
          <a:off x="2589719" y="352139"/>
          <a:ext cx="2529554" cy="2529554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700" kern="1200" dirty="0"/>
            <a:t>Strength</a:t>
          </a:r>
        </a:p>
      </dsp:txBody>
      <dsp:txXfrm>
        <a:off x="3330608" y="1093028"/>
        <a:ext cx="1788665" cy="1788665"/>
      </dsp:txXfrm>
    </dsp:sp>
    <dsp:sp modelId="{ED569DB2-63F4-42F7-9F5A-010FE2698455}">
      <dsp:nvSpPr>
        <dsp:cNvPr id="0" name=""/>
        <dsp:cNvSpPr/>
      </dsp:nvSpPr>
      <dsp:spPr>
        <a:xfrm rot="5400000">
          <a:off x="5236111" y="352139"/>
          <a:ext cx="2529554" cy="2529554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700" kern="1200" dirty="0"/>
            <a:t>Weakness</a:t>
          </a:r>
        </a:p>
      </dsp:txBody>
      <dsp:txXfrm rot="-5400000">
        <a:off x="5236111" y="1093028"/>
        <a:ext cx="1788665" cy="1788665"/>
      </dsp:txXfrm>
    </dsp:sp>
    <dsp:sp modelId="{38B2E18A-692D-4E48-B85D-B87E7D51A716}">
      <dsp:nvSpPr>
        <dsp:cNvPr id="0" name=""/>
        <dsp:cNvSpPr/>
      </dsp:nvSpPr>
      <dsp:spPr>
        <a:xfrm rot="10800000">
          <a:off x="5236111" y="2998532"/>
          <a:ext cx="2529554" cy="2529554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/>
            <a:t>Threat</a:t>
          </a:r>
        </a:p>
      </dsp:txBody>
      <dsp:txXfrm rot="10800000">
        <a:off x="5236111" y="2998532"/>
        <a:ext cx="1788665" cy="1788665"/>
      </dsp:txXfrm>
    </dsp:sp>
    <dsp:sp modelId="{311E50ED-3FC1-4AF3-B689-B38086AE9D86}">
      <dsp:nvSpPr>
        <dsp:cNvPr id="0" name=""/>
        <dsp:cNvSpPr/>
      </dsp:nvSpPr>
      <dsp:spPr>
        <a:xfrm rot="16200000">
          <a:off x="2589719" y="2986946"/>
          <a:ext cx="2529554" cy="2552724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/>
            <a:t>Opportunities</a:t>
          </a:r>
        </a:p>
      </dsp:txBody>
      <dsp:txXfrm rot="5400000">
        <a:off x="3325811" y="2998531"/>
        <a:ext cx="1805048" cy="1788665"/>
      </dsp:txXfrm>
    </dsp:sp>
    <dsp:sp modelId="{D9D0F27F-DCEE-4897-9BB4-22B9C1B0D0BD}">
      <dsp:nvSpPr>
        <dsp:cNvPr id="0" name=""/>
        <dsp:cNvSpPr/>
      </dsp:nvSpPr>
      <dsp:spPr>
        <a:xfrm>
          <a:off x="4741008" y="2414339"/>
          <a:ext cx="873367" cy="75945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CDCA0-AFF1-4CC1-92F5-3F4E7E3FA87F}">
      <dsp:nvSpPr>
        <dsp:cNvPr id="0" name=""/>
        <dsp:cNvSpPr/>
      </dsp:nvSpPr>
      <dsp:spPr>
        <a:xfrm rot="10800000">
          <a:off x="4741008" y="2706435"/>
          <a:ext cx="873367" cy="75945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60E81-FF17-4331-8A8D-E2B1D32CF134}" type="datetimeFigureOut">
              <a:rPr lang="en-IN" smtClean="0"/>
              <a:t>25-10-2024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E641B-0D07-4EDE-AA13-88A0F6145B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063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73B84-A69B-4E9F-BFF4-91A2F07D9BD7}" type="datetime1">
              <a:rPr lang="en-IN" smtClean="0"/>
              <a:t>25-10-2024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955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1F9A7-9CED-4AA1-BC22-7807CD284A75}" type="datetime1">
              <a:rPr lang="en-IN" smtClean="0"/>
              <a:t>25-10-2024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513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46922-8FBB-4E41-B5BB-9E7480A2F8C1}" type="datetime1">
              <a:rPr lang="en-IN" smtClean="0"/>
              <a:t>25-10-2024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340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C6162-DEF8-4B5F-AD7E-4C6EBBFB7E8C}" type="datetime1">
              <a:rPr lang="en-IN" smtClean="0"/>
              <a:t>25-10-2024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069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4297A1-DD20-46EA-A18D-8E35D6A8BF63}" type="datetime1">
              <a:rPr lang="en-IN" smtClean="0"/>
              <a:t>25-10-2024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577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5B306-D5C1-4F53-B0F8-CCF2F3A1A2F5}" type="datetime1">
              <a:rPr lang="en-IN" smtClean="0"/>
              <a:t>25-10-2024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209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D449D8-E2BB-489D-9C51-8FF46F0524FE}" type="datetime1">
              <a:rPr lang="en-IN" smtClean="0"/>
              <a:t>25-10-2024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473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99AB5-D49B-4DA0-A37B-D2EFCA56E4AF}" type="datetime1">
              <a:rPr lang="en-IN" smtClean="0"/>
              <a:t>25-10-2024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043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4FDFBD-21A7-42A7-9B8D-1A1DE4BD6CDE}" type="datetime1">
              <a:rPr lang="en-IN" smtClean="0"/>
              <a:t>25-10-2024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429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83E2FD-79C8-4500-9ECB-AD4C573D6712}" type="datetime1">
              <a:rPr lang="en-IN" smtClean="0"/>
              <a:t>25-10-2024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512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9D567-E9C0-4593-8C5D-BBC4442D6F5C}" type="datetime1">
              <a:rPr lang="en-IN" smtClean="0"/>
              <a:t>25-10-2024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00343-54D1-45DA-B117-9CC4612E07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093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4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lancet.com/journals/lansea/article/PIIS2772-3682(24)00133-1/fulltext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064" y="1956076"/>
            <a:ext cx="11646390" cy="446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Title: </a:t>
            </a:r>
            <a:r>
              <a:rPr lang="en-IN" sz="2400" b="1" dirty="0">
                <a:effectLst/>
                <a:ea typeface="Calibri" panose="020F0502020204030204" pitchFamily="34" charset="0"/>
              </a:rPr>
              <a:t>Developing a Framework for Capacity Building to Improve Cancer Screening Among Women in Rural Areas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Presenter’s details: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Name: Dr. </a:t>
            </a:r>
            <a:r>
              <a:rPr lang="en-US" sz="2400" b="1" dirty="0" err="1"/>
              <a:t>Harimadhav</a:t>
            </a:r>
            <a:r>
              <a:rPr lang="en-US" sz="2400" b="1"/>
              <a:t> Viswanathan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Designation: Fellow II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Department: Preventive Oncology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Institution Name: Tata Memorial Hospital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Location: Mumbai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1801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7CAB26-E303-BAA6-CC0A-A0D77B08CADF}"/>
              </a:ext>
            </a:extLst>
          </p:cNvPr>
          <p:cNvSpPr txBox="1"/>
          <p:nvPr/>
        </p:nvSpPr>
        <p:spPr>
          <a:xfrm>
            <a:off x="260465" y="1084314"/>
            <a:ext cx="11671069" cy="704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N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endParaRPr lang="en-IN" sz="24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Capacity building can significantly enhance participation in cancer screening programs among women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study underscores the importance of multi-faceted capacity-building strategies in addressing health disparities in vulnerable and high-risk populations</a:t>
            </a:r>
            <a:endParaRPr lang="en-IN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Focus should be on- developing comprehensive training programs, community engagement, fostering partnerships, ensuring sustainability, continuous monitoring and evaluation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This f</a:t>
            </a:r>
            <a:r>
              <a:rPr lang="en-IN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ramework can act as a blueprint for future cancer control and prevention efforts in similar settings</a:t>
            </a:r>
          </a:p>
          <a:p>
            <a:r>
              <a:rPr lang="en-US" sz="1200" b="1" dirty="0">
                <a:effectLst/>
              </a:rPr>
              <a:t>References</a:t>
            </a:r>
          </a:p>
          <a:p>
            <a:pPr marL="228600" indent="-228600">
              <a:buAutoNum type="arabicPeriod"/>
            </a:pPr>
            <a:r>
              <a:rPr lang="en-US" sz="1100" dirty="0">
                <a:effectLst/>
              </a:rPr>
              <a:t>Monica, Mishra R. An epidemiological study of cervical and breast screening in India: district-level analysis. BMC Women’s Health. 2020 Oct 7;20:225.</a:t>
            </a:r>
          </a:p>
          <a:p>
            <a:pPr marL="228600" indent="-228600">
              <a:buAutoNum type="arabicPeriod"/>
            </a:pPr>
            <a:r>
              <a:rPr lang="en-IN" sz="1100" dirty="0">
                <a:effectLst/>
              </a:rPr>
              <a:t>McCowan C, McSkimming P, Papworth R, </a:t>
            </a:r>
            <a:r>
              <a:rPr lang="en-IN" sz="1100" dirty="0" err="1">
                <a:effectLst/>
              </a:rPr>
              <a:t>Kotzur</a:t>
            </a:r>
            <a:r>
              <a:rPr lang="en-IN" sz="1100" dirty="0">
                <a:effectLst/>
              </a:rPr>
              <a:t> M, </a:t>
            </a:r>
            <a:r>
              <a:rPr lang="en-IN" sz="1100" dirty="0" err="1">
                <a:effectLst/>
              </a:rPr>
              <a:t>McConnachie</a:t>
            </a:r>
            <a:r>
              <a:rPr lang="en-IN" sz="1100" dirty="0">
                <a:effectLst/>
              </a:rPr>
              <a:t> A, Macdonald S, et al. Comparing uptake across breast, cervical and bowel screening at an individual level: a retrospective cohort study. Br J Cancer. 2019 Oct;121(8):710–4.</a:t>
            </a:r>
          </a:p>
          <a:p>
            <a:pPr marL="228600" indent="-228600">
              <a:buAutoNum type="arabicPeriod"/>
            </a:pPr>
            <a:r>
              <a:rPr lang="en-US" sz="1100" dirty="0">
                <a:effectLst/>
              </a:rPr>
              <a:t>Learning from the Indian National Family Health Survey to assess population based oral, cervix and breast cancer screening in low-and-middle income countries - The Lancet Regional Health - Southeast Asia [Internet]. [cited 2024 Oct 22]. Available from: </a:t>
            </a:r>
            <a:r>
              <a:rPr lang="en-US" sz="1100" dirty="0">
                <a:effectLst/>
                <a:hlinkClick r:id="rId2"/>
              </a:rPr>
              <a:t>https://www.thelancet.com/journals/lansea/article/PIIS2772-3682(24)00133-1/fulltext</a:t>
            </a:r>
            <a:endParaRPr lang="en-US" sz="1100" dirty="0">
              <a:effectLst/>
            </a:endParaRPr>
          </a:p>
          <a:p>
            <a:r>
              <a:rPr lang="en-IN" sz="1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IN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THANK YOU!!!!!!</a:t>
            </a:r>
            <a:endParaRPr lang="en-IN" sz="11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sz="1100" dirty="0">
              <a:effectLst/>
            </a:endParaRPr>
          </a:p>
          <a:p>
            <a:pPr marL="228600" indent="-228600">
              <a:buAutoNum type="arabicPeriod"/>
            </a:pPr>
            <a:endParaRPr lang="en-US" sz="1100" dirty="0">
              <a:effectLst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N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N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085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CFF178-068A-DF85-EEC7-58B65825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0314"/>
            <a:ext cx="10515600" cy="482772"/>
          </a:xfrm>
        </p:spPr>
        <p:txBody>
          <a:bodyPr/>
          <a:lstStyle/>
          <a:p>
            <a:r>
              <a:rPr lang="en-IN" sz="2800" b="1" dirty="0">
                <a:latin typeface="+mn-lt"/>
              </a:rPr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A85CE-9CFB-0D7E-939A-80537C5E1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Building capacity to improve health is an important element of effective health promotion practice.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 increases the range of people, organisations and communities who can address a particular health problem.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Due to the existing socio-cultural factors, women show resistance to initiatives like cancer screening.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Addressing vulnerable and high-risk populations like women and rural people is important in cancer control initiatives.</a:t>
            </a:r>
            <a:endParaRPr lang="en-IN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2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80E7DC7-DD15-219B-B391-CE2B8DF6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78" y="1159670"/>
            <a:ext cx="10515600" cy="532952"/>
          </a:xfrm>
        </p:spPr>
        <p:txBody>
          <a:bodyPr/>
          <a:lstStyle/>
          <a:p>
            <a:r>
              <a:rPr lang="en-IN" sz="3200" b="1" dirty="0">
                <a:latin typeface="+mn-lt"/>
              </a:rPr>
              <a:t>Aim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0681A-02CA-F2DA-F6F9-827BC31A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2622"/>
            <a:ext cx="11151637" cy="4351338"/>
          </a:xfrm>
        </p:spPr>
        <p:txBody>
          <a:bodyPr/>
          <a:lstStyle/>
          <a:p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develop a comprehensive model for capacity-building initiatives tailored for cancer screening programs in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rural</a:t>
            </a: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areas</a:t>
            </a:r>
            <a:endParaRPr lang="en-IN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assess the impact of capacity-building initiatives on the participation rates in cancer screening among rural women</a:t>
            </a:r>
          </a:p>
          <a:p>
            <a:pPr marL="0" indent="0">
              <a:buNone/>
            </a:pPr>
            <a:r>
              <a:rPr lang="en-IN" sz="3200" b="1" dirty="0"/>
              <a:t>Methodology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7287191-562D-8328-E069-EB60C0CC45CC}"/>
              </a:ext>
            </a:extLst>
          </p:cNvPr>
          <p:cNvSpPr txBox="1">
            <a:spLocks/>
          </p:cNvSpPr>
          <p:nvPr/>
        </p:nvSpPr>
        <p:spPr>
          <a:xfrm>
            <a:off x="838200" y="398958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50000"/>
              </a:lnSpc>
            </a:pPr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Study setting: </a:t>
            </a:r>
            <a:r>
              <a:rPr lang="en-US" sz="24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Khopoli</a:t>
            </a:r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, Raigad District, Maharashtra </a:t>
            </a:r>
          </a:p>
          <a:p>
            <a:pPr marL="0" indent="0" algn="just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</a:p>
          <a:p>
            <a:pPr algn="just">
              <a:lnSpc>
                <a:spcPct val="50000"/>
              </a:lnSpc>
            </a:pPr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Study design: Community based screening program</a:t>
            </a:r>
          </a:p>
          <a:p>
            <a:pPr algn="just">
              <a:lnSpc>
                <a:spcPct val="50000"/>
              </a:lnSpc>
            </a:pPr>
            <a:endParaRPr lang="en-US" sz="24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</a:pPr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Study population: Women aged between 25-65 years</a:t>
            </a:r>
          </a:p>
          <a:p>
            <a:pPr algn="just">
              <a:lnSpc>
                <a:spcPct val="50000"/>
              </a:lnSpc>
            </a:pPr>
            <a:endParaRPr lang="en-US" sz="24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</a:pPr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Study duration :  Thirty months (February 2022-September 2024)</a:t>
            </a:r>
          </a:p>
          <a:p>
            <a:pPr algn="just">
              <a:lnSpc>
                <a:spcPct val="50000"/>
              </a:lnSpc>
            </a:pPr>
            <a:endParaRPr lang="en-US" sz="24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</a:pPr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Sampling strategy: Universal sampling to include all the eligible participants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7250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Content Placeholder 61">
            <a:extLst>
              <a:ext uri="{FF2B5EF4-FFF2-40B4-BE49-F238E27FC236}">
                <a16:creationId xmlns:a16="http://schemas.microsoft.com/office/drawing/2014/main" id="{5D5874E8-C1B4-C576-0E79-2C2A2C7BB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87" y="744508"/>
            <a:ext cx="5868786" cy="6951686"/>
          </a:xfrm>
          <a:prstGeom prst="rect">
            <a:avLst/>
          </a:prstGeom>
        </p:spPr>
      </p:pic>
      <p:sp>
        <p:nvSpPr>
          <p:cNvPr id="63" name="Right Brace 62">
            <a:extLst>
              <a:ext uri="{FF2B5EF4-FFF2-40B4-BE49-F238E27FC236}">
                <a16:creationId xmlns:a16="http://schemas.microsoft.com/office/drawing/2014/main" id="{5165BC89-2851-905B-50BC-7538C0195C96}"/>
              </a:ext>
            </a:extLst>
          </p:cNvPr>
          <p:cNvSpPr/>
          <p:nvPr/>
        </p:nvSpPr>
        <p:spPr>
          <a:xfrm>
            <a:off x="5761915" y="1203963"/>
            <a:ext cx="907827" cy="5654037"/>
          </a:xfrm>
          <a:prstGeom prst="rightBrace">
            <a:avLst>
              <a:gd name="adj1" fmla="val 8333"/>
              <a:gd name="adj2" fmla="val 4865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2C6F8D90-B378-E79C-5B51-DB6ADF464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413935"/>
              </p:ext>
            </p:extLst>
          </p:nvPr>
        </p:nvGraphicFramePr>
        <p:xfrm>
          <a:off x="4455160" y="1211041"/>
          <a:ext cx="77368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" name="Oval 65">
            <a:extLst>
              <a:ext uri="{FF2B5EF4-FFF2-40B4-BE49-F238E27FC236}">
                <a16:creationId xmlns:a16="http://schemas.microsoft.com/office/drawing/2014/main" id="{10AC5E9F-C857-2FB1-9215-70CBE8B6B241}"/>
              </a:ext>
            </a:extLst>
          </p:cNvPr>
          <p:cNvSpPr/>
          <p:nvPr/>
        </p:nvSpPr>
        <p:spPr>
          <a:xfrm>
            <a:off x="9980786" y="2651760"/>
            <a:ext cx="2103827" cy="20726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9783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73961342-3A93-405C-AE48-1514BA70D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>
                                            <p:graphicEl>
                                              <a:dgm id="{73961342-3A93-405C-AE48-1514BA70D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A6DC1315-C638-4F4C-A22B-AB23A565C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>
                                            <p:graphicEl>
                                              <a:dgm id="{A6DC1315-C638-4F4C-A22B-AB23A565C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C38B1FE8-45D8-4183-B8C4-4996B4C84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>
                                            <p:graphicEl>
                                              <a:dgm id="{C38B1FE8-45D8-4183-B8C4-4996B4C849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8B80D3C5-F432-4B88-B874-025293949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>
                                            <p:graphicEl>
                                              <a:dgm id="{8B80D3C5-F432-4B88-B874-025293949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53EAD599-BE76-4007-83B0-ABA61746E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>
                                            <p:graphicEl>
                                              <a:dgm id="{53EAD599-BE76-4007-83B0-ABA61746E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84E2C4B3-B316-4CC7-AC57-E026A5C7E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">
                                            <p:graphicEl>
                                              <a:dgm id="{84E2C4B3-B316-4CC7-AC57-E026A5C7E2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7D4B0641-1792-4CAE-8B20-B48305BCF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5">
                                            <p:graphicEl>
                                              <a:dgm id="{7D4B0641-1792-4CAE-8B20-B48305BCF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1007CAFE-B52D-432E-B1C3-7C7A5E218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5">
                                            <p:graphicEl>
                                              <a:dgm id="{1007CAFE-B52D-432E-B1C3-7C7A5E218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B7C12F8A-09A5-4334-86AE-8D7AC3902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">
                                            <p:graphicEl>
                                              <a:dgm id="{B7C12F8A-09A5-4334-86AE-8D7AC39024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4AB6ED57-8DFC-46E4-9CB1-71FFF4485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5">
                                            <p:graphicEl>
                                              <a:dgm id="{4AB6ED57-8DFC-46E4-9CB1-71FFF44857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B3FF0A0B-0454-4268-B425-66E1E2D19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5">
                                            <p:graphicEl>
                                              <a:dgm id="{B3FF0A0B-0454-4268-B425-66E1E2D19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F606C477-3908-4CA3-88DC-34E41E925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5">
                                            <p:graphicEl>
                                              <a:dgm id="{F606C477-3908-4CA3-88DC-34E41E9258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8EEAAAD3-3928-4525-87F3-B0DC8D4A9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5">
                                            <p:graphicEl>
                                              <a:dgm id="{8EEAAAD3-3928-4525-87F3-B0DC8D4A9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217968A4-2969-4DFA-A036-C9D9FA7E5B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5">
                                            <p:graphicEl>
                                              <a:dgm id="{217968A4-2969-4DFA-A036-C9D9FA7E5B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83F574DD-5AF2-4352-8C0A-31FA46D61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5">
                                            <p:graphicEl>
                                              <a:dgm id="{83F574DD-5AF2-4352-8C0A-31FA46D611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Graphic spid="65" grpId="0">
        <p:bldSub>
          <a:bldDgm bld="one"/>
        </p:bldSub>
      </p:bldGraphic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C58FB0E-9FB9-79B6-DF4D-5FE0CC3D855F}"/>
              </a:ext>
            </a:extLst>
          </p:cNvPr>
          <p:cNvSpPr/>
          <p:nvPr/>
        </p:nvSpPr>
        <p:spPr>
          <a:xfrm>
            <a:off x="-24248" y="3431173"/>
            <a:ext cx="5762107" cy="1133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98425" indent="-7938" algn="just">
              <a:lnSpc>
                <a:spcPct val="90000"/>
              </a:lnSpc>
              <a:spcAft>
                <a:spcPts val="800"/>
              </a:spcAft>
            </a:pPr>
            <a:r>
              <a:rPr lang="en-IN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equip healthcare workers with comprehensive understanding of cancer-related issues and cancer screening. 154 healthcare workers including 117 ASHAs, 13 ANMs, 13 MPWs, 3 LHVs and 8 CHOs trained in two single day workshops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6FDD9-DCA9-A39D-69B9-FF274D41CD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9806"/>
          <a:stretch/>
        </p:blipFill>
        <p:spPr bwMode="auto">
          <a:xfrm>
            <a:off x="121921" y="1431375"/>
            <a:ext cx="2689859" cy="1886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0D44E-BE63-15BC-247B-67525ED94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67" y="1427824"/>
            <a:ext cx="2891792" cy="18862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72851-04A5-D824-219A-0E87560FB99B}"/>
              </a:ext>
            </a:extLst>
          </p:cNvPr>
          <p:cNvSpPr txBox="1"/>
          <p:nvPr/>
        </p:nvSpPr>
        <p:spPr>
          <a:xfrm>
            <a:off x="5899263" y="3378133"/>
            <a:ext cx="610604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Aimed to build a rapport, better understanding of socio-cultural beliefs and enable them to act as volunteers in screening activities. 20 Proactive women from tribal areas were identified with help of health workers and local leaders</a:t>
            </a:r>
            <a:r>
              <a:rPr lang="en-IN" kern="100" dirty="0">
                <a:ea typeface="Calibri" panose="020F0502020204030204" pitchFamily="34" charset="0"/>
                <a:cs typeface="Times New Roman" panose="02020603050405020304" pitchFamily="18" charset="0"/>
              </a:rPr>
              <a:t> and</a:t>
            </a: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trained through this workshop.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3EDFF8-429D-5C16-A599-C162056FE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656" y="1415601"/>
            <a:ext cx="2804160" cy="1898430"/>
          </a:xfrm>
          <a:prstGeom prst="rect">
            <a:avLst/>
          </a:prstGeom>
        </p:spPr>
      </p:pic>
      <p:pic>
        <p:nvPicPr>
          <p:cNvPr id="12" name="Picture 11" descr="IMG_256">
            <a:extLst>
              <a:ext uri="{FF2B5EF4-FFF2-40B4-BE49-F238E27FC236}">
                <a16:creationId xmlns:a16="http://schemas.microsoft.com/office/drawing/2014/main" id="{1779DE13-B8C6-85BC-CA5D-0E6E1722B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966" y="1415601"/>
            <a:ext cx="3048000" cy="189842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D2CAF3-15CA-A439-5F1D-9E8004190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47859"/>
              </p:ext>
            </p:extLst>
          </p:nvPr>
        </p:nvGraphicFramePr>
        <p:xfrm>
          <a:off x="3811" y="4818721"/>
          <a:ext cx="5615938" cy="3429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615938">
                  <a:extLst>
                    <a:ext uri="{9D8B030D-6E8A-4147-A177-3AD203B41FA5}">
                      <a16:colId xmlns:a16="http://schemas.microsoft.com/office/drawing/2014/main" val="2358988530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Awareness session for tribal youth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953500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DFE489E-2723-00EE-F57C-F23AD0C652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" y="5135467"/>
            <a:ext cx="2659380" cy="161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F5AFFC-4DB6-D1EC-8C90-B3C1CA61E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27" y="5135467"/>
            <a:ext cx="2895599" cy="1611114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AB2B36-7999-B102-4022-450DF2EEFC19}"/>
              </a:ext>
            </a:extLst>
          </p:cNvPr>
          <p:cNvSpPr txBox="1"/>
          <p:nvPr/>
        </p:nvSpPr>
        <p:spPr>
          <a:xfrm>
            <a:off x="5680708" y="5104321"/>
            <a:ext cx="644652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126 women aged between 15-30 years participated in workshops conducted across seven tribal villages. The sessions were made interesting using appropriate Participatory Rural Appraisal techniques and incorporating games. 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3D7F54F-2BB7-AC6E-8E2D-3DEF3AC56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132779"/>
              </p:ext>
            </p:extLst>
          </p:nvPr>
        </p:nvGraphicFramePr>
        <p:xfrm>
          <a:off x="130927" y="1087057"/>
          <a:ext cx="5615938" cy="146577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615938">
                  <a:extLst>
                    <a:ext uri="{9D8B030D-6E8A-4147-A177-3AD203B41FA5}">
                      <a16:colId xmlns:a16="http://schemas.microsoft.com/office/drawing/2014/main" val="2358988530"/>
                    </a:ext>
                  </a:extLst>
                </a:gridCol>
              </a:tblGrid>
              <a:tr h="5478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 session for healthcare workers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9535003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8C0B296-9610-6708-AD6B-38BBD5F1D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092502"/>
              </p:ext>
            </p:extLst>
          </p:nvPr>
        </p:nvGraphicFramePr>
        <p:xfrm>
          <a:off x="6008369" y="1087057"/>
          <a:ext cx="5615938" cy="146577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615938">
                  <a:extLst>
                    <a:ext uri="{9D8B030D-6E8A-4147-A177-3AD203B41FA5}">
                      <a16:colId xmlns:a16="http://schemas.microsoft.com/office/drawing/2014/main" val="2358988530"/>
                    </a:ext>
                  </a:extLst>
                </a:gridCol>
              </a:tblGrid>
              <a:tr h="14657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days training workshop for tribal women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9535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042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84D87-3122-C2C4-D8D6-22CDA2F6C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718933"/>
              </p:ext>
            </p:extLst>
          </p:nvPr>
        </p:nvGraphicFramePr>
        <p:xfrm>
          <a:off x="0" y="4150543"/>
          <a:ext cx="6275071" cy="39559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89512">
                  <a:extLst>
                    <a:ext uri="{9D8B030D-6E8A-4147-A177-3AD203B41FA5}">
                      <a16:colId xmlns:a16="http://schemas.microsoft.com/office/drawing/2014/main" val="4239349146"/>
                    </a:ext>
                  </a:extLst>
                </a:gridCol>
                <a:gridCol w="3185559">
                  <a:extLst>
                    <a:ext uri="{9D8B030D-6E8A-4147-A177-3AD203B41FA5}">
                      <a16:colId xmlns:a16="http://schemas.microsoft.com/office/drawing/2014/main" val="3595970426"/>
                    </a:ext>
                  </a:extLst>
                </a:gridCol>
              </a:tblGrid>
              <a:tr h="1212283"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Skill Development Program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IN" sz="2800" b="1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IN" sz="2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388603"/>
                  </a:ext>
                </a:extLst>
              </a:tr>
              <a:tr h="37907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7960441"/>
                  </a:ext>
                </a:extLst>
              </a:tr>
              <a:tr h="789922">
                <a:tc gridSpan="2">
                  <a:txBody>
                    <a:bodyPr/>
                    <a:lstStyle/>
                    <a:p>
                      <a:pPr marL="0" marR="0" lvl="0" indent="0" algn="just" defTabSz="2778547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370715"/>
                  </a:ext>
                </a:extLst>
              </a:tr>
            </a:tbl>
          </a:graphicData>
        </a:graphic>
      </p:graphicFrame>
      <p:pic>
        <p:nvPicPr>
          <p:cNvPr id="21" name="image5.jpg">
            <a:extLst>
              <a:ext uri="{FF2B5EF4-FFF2-40B4-BE49-F238E27FC236}">
                <a16:creationId xmlns:a16="http://schemas.microsoft.com/office/drawing/2014/main" id="{06A134BE-C80A-9198-EA59-98D517CE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" y="4637825"/>
            <a:ext cx="2908301" cy="1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74.jpg" descr="DSC_0441">
            <a:extLst>
              <a:ext uri="{FF2B5EF4-FFF2-40B4-BE49-F238E27FC236}">
                <a16:creationId xmlns:a16="http://schemas.microsoft.com/office/drawing/2014/main" id="{3C99515F-9F7E-9CBC-AB99-3BED0776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57" y="4631818"/>
            <a:ext cx="2733822" cy="1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12E05-3A93-334A-9B52-0CB620120CF4}"/>
              </a:ext>
            </a:extLst>
          </p:cNvPr>
          <p:cNvSpPr txBox="1"/>
          <p:nvPr/>
        </p:nvSpPr>
        <p:spPr>
          <a:xfrm>
            <a:off x="5930658" y="4608950"/>
            <a:ext cx="6206049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277854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IN" sz="1800" kern="100" dirty="0">
                <a:effectLst/>
                <a:cs typeface="Times New Roman" panose="02020603050405020304" pitchFamily="18" charset="0"/>
              </a:rPr>
              <a:t>A unique program aimed at training women from tribal villages of </a:t>
            </a:r>
            <a:r>
              <a:rPr lang="en-IN" sz="1800" kern="100" dirty="0" err="1">
                <a:effectLst/>
                <a:cs typeface="Times New Roman" panose="02020603050405020304" pitchFamily="18" charset="0"/>
              </a:rPr>
              <a:t>Khalapur</a:t>
            </a:r>
            <a:r>
              <a:rPr lang="en-IN" sz="1800" kern="100" dirty="0">
                <a:effectLst/>
                <a:cs typeface="Times New Roman" panose="02020603050405020304" pitchFamily="18" charset="0"/>
              </a:rPr>
              <a:t> tehsil with regards to cancer control, prevention and screening. Aims to move towards a comprehensive cancer control and prevention through community empowerment</a:t>
            </a:r>
            <a:r>
              <a:rPr lang="en-IN" kern="100" dirty="0">
                <a:cs typeface="Times New Roman" panose="02020603050405020304" pitchFamily="18" charset="0"/>
              </a:rPr>
              <a:t>. </a:t>
            </a:r>
            <a:r>
              <a:rPr lang="en-IN" sz="1800" kern="100" dirty="0">
                <a:effectLst/>
                <a:cs typeface="Times New Roman" panose="02020603050405020304" pitchFamily="18" charset="0"/>
              </a:rPr>
              <a:t>One-year program including- </a:t>
            </a:r>
            <a:r>
              <a:rPr lang="en-IN" kern="100" dirty="0">
                <a:cs typeface="Times New Roman" panose="02020603050405020304" pitchFamily="18" charset="0"/>
              </a:rPr>
              <a:t>o</a:t>
            </a:r>
            <a:r>
              <a:rPr lang="en-IN" sz="1800" kern="100" dirty="0">
                <a:effectLst/>
                <a:cs typeface="Times New Roman" panose="02020603050405020304" pitchFamily="18" charset="0"/>
              </a:rPr>
              <a:t>bservation in OPD, involvement in camps and field activities, theory lectures.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05592-C5DF-19BF-19B6-E5CD00600D99}"/>
              </a:ext>
            </a:extLst>
          </p:cNvPr>
          <p:cNvSpPr txBox="1"/>
          <p:nvPr/>
        </p:nvSpPr>
        <p:spPr>
          <a:xfrm>
            <a:off x="5483078" y="2932504"/>
            <a:ext cx="6708922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75000"/>
              </a:lnSpc>
              <a:spcAft>
                <a:spcPts val="800"/>
              </a:spcAft>
            </a:pPr>
            <a:r>
              <a:rPr lang="en-IN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Fifty community resource persons, who are key stakeholders in women self-help groups (SHGs) under the Maharashtra State Livelihood Mission, have been provided with cancer awareness training. The awareness and knowledge imparted to these resource persons have the potential to reach a broad network of women across the community.</a:t>
            </a:r>
            <a:endParaRPr lang="en-IN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1961D1-DE24-00CC-63D8-1ED8C6BFF699}"/>
              </a:ext>
            </a:extLst>
          </p:cNvPr>
          <p:cNvSpPr txBox="1"/>
          <p:nvPr/>
        </p:nvSpPr>
        <p:spPr>
          <a:xfrm>
            <a:off x="-3470" y="2932504"/>
            <a:ext cx="5720863" cy="932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7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N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enhance participation and effectiveness, clear communication and awareness sessions are conducted with all political and religious leaders prior to every community-based screening effort in the area. </a:t>
            </a:r>
            <a:endParaRPr lang="en-IN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7E91A06-2F1B-48AC-98A7-85457B652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929131"/>
              </p:ext>
            </p:extLst>
          </p:nvPr>
        </p:nvGraphicFramePr>
        <p:xfrm>
          <a:off x="55293" y="793154"/>
          <a:ext cx="6157546" cy="24587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31649">
                  <a:extLst>
                    <a:ext uri="{9D8B030D-6E8A-4147-A177-3AD203B41FA5}">
                      <a16:colId xmlns:a16="http://schemas.microsoft.com/office/drawing/2014/main" val="4239349146"/>
                    </a:ext>
                  </a:extLst>
                </a:gridCol>
                <a:gridCol w="3125897">
                  <a:extLst>
                    <a:ext uri="{9D8B030D-6E8A-4147-A177-3AD203B41FA5}">
                      <a16:colId xmlns:a16="http://schemas.microsoft.com/office/drawing/2014/main" val="3595970426"/>
                    </a:ext>
                  </a:extLst>
                </a:gridCol>
              </a:tblGrid>
              <a:tr h="1304121"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Stakeholder Meetings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IN" sz="1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388603"/>
                  </a:ext>
                </a:extLst>
              </a:tr>
              <a:tr h="40779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7960441"/>
                  </a:ext>
                </a:extLst>
              </a:tr>
              <a:tr h="105863">
                <a:tc gridSpan="2">
                  <a:txBody>
                    <a:bodyPr/>
                    <a:lstStyle/>
                    <a:p>
                      <a:pPr marL="0" marR="0" lvl="0" indent="0" algn="just" defTabSz="2778547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37071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B31667C-D1F4-E2D2-560B-1F94B634B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52579"/>
              </p:ext>
            </p:extLst>
          </p:nvPr>
        </p:nvGraphicFramePr>
        <p:xfrm>
          <a:off x="5999479" y="793154"/>
          <a:ext cx="6275071" cy="338061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89512">
                  <a:extLst>
                    <a:ext uri="{9D8B030D-6E8A-4147-A177-3AD203B41FA5}">
                      <a16:colId xmlns:a16="http://schemas.microsoft.com/office/drawing/2014/main" val="4239349146"/>
                    </a:ext>
                  </a:extLst>
                </a:gridCol>
                <a:gridCol w="3185559">
                  <a:extLst>
                    <a:ext uri="{9D8B030D-6E8A-4147-A177-3AD203B41FA5}">
                      <a16:colId xmlns:a16="http://schemas.microsoft.com/office/drawing/2014/main" val="3595970426"/>
                    </a:ext>
                  </a:extLst>
                </a:gridCol>
              </a:tblGrid>
              <a:tr h="475783"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Awareness session of CRPs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IN" sz="2800" b="1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IN" sz="28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388603"/>
                  </a:ext>
                </a:extLst>
              </a:tr>
              <a:tr h="16816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7960441"/>
                  </a:ext>
                </a:extLst>
              </a:tr>
              <a:tr h="160666">
                <a:tc gridSpan="2">
                  <a:txBody>
                    <a:bodyPr/>
                    <a:lstStyle/>
                    <a:p>
                      <a:pPr marL="0" marR="0" lvl="0" indent="0" algn="just" defTabSz="2778547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37071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622C290-69EE-44AC-9E88-6C4402925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" y="1306123"/>
            <a:ext cx="2713296" cy="1617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4FFF5-AEC4-4938-BB5B-697D93112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75" y="1303598"/>
            <a:ext cx="2877004" cy="1617311"/>
          </a:xfrm>
          <a:prstGeom prst="rect">
            <a:avLst/>
          </a:prstGeom>
        </p:spPr>
      </p:pic>
      <p:pic>
        <p:nvPicPr>
          <p:cNvPr id="8" name="Picture 7" descr="A group of people sitting in a room">
            <a:extLst>
              <a:ext uri="{FF2B5EF4-FFF2-40B4-BE49-F238E27FC236}">
                <a16:creationId xmlns:a16="http://schemas.microsoft.com/office/drawing/2014/main" id="{C067E5F7-AEFD-5078-CCB2-EC139201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284" y="1327524"/>
            <a:ext cx="2939594" cy="1604977"/>
          </a:xfrm>
          <a:prstGeom prst="rect">
            <a:avLst/>
          </a:prstGeom>
        </p:spPr>
      </p:pic>
      <p:pic>
        <p:nvPicPr>
          <p:cNvPr id="11" name="Picture 10" descr="A group of women sitting in a hallway">
            <a:extLst>
              <a:ext uri="{FF2B5EF4-FFF2-40B4-BE49-F238E27FC236}">
                <a16:creationId xmlns:a16="http://schemas.microsoft.com/office/drawing/2014/main" id="{2D318D54-38A0-BA46-CAB7-D7D297556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286" y="1327524"/>
            <a:ext cx="2840920" cy="1604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E4D8B-EC55-50BA-A4DC-8C5E6B8F858E}"/>
              </a:ext>
            </a:extLst>
          </p:cNvPr>
          <p:cNvSpPr txBox="1"/>
          <p:nvPr/>
        </p:nvSpPr>
        <p:spPr>
          <a:xfrm>
            <a:off x="110586" y="6433720"/>
            <a:ext cx="12081414" cy="30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277854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IN" sz="1800" b="1" kern="100" dirty="0">
                <a:effectLst/>
                <a:cs typeface="Times New Roman" panose="02020603050405020304" pitchFamily="18" charset="0"/>
              </a:rPr>
              <a:t>Other initiatives</a:t>
            </a:r>
            <a:r>
              <a:rPr lang="en-IN" sz="1800" kern="100" dirty="0">
                <a:effectLst/>
                <a:cs typeface="Times New Roman" panose="02020603050405020304" pitchFamily="18" charset="0"/>
              </a:rPr>
              <a:t>- Collaboration with public health system, Continuous community based awareness and advocacy campaigns</a:t>
            </a:r>
          </a:p>
        </p:txBody>
      </p:sp>
    </p:spTree>
    <p:extLst>
      <p:ext uri="{BB962C8B-B14F-4D97-AF65-F5344CB8AC3E}">
        <p14:creationId xmlns:p14="http://schemas.microsoft.com/office/powerpoint/2010/main" val="3280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E0BBAD8-1CF2-73A5-39B2-1B9CE136FD72}"/>
              </a:ext>
            </a:extLst>
          </p:cNvPr>
          <p:cNvSpPr/>
          <p:nvPr/>
        </p:nvSpPr>
        <p:spPr>
          <a:xfrm>
            <a:off x="5195554" y="6214600"/>
            <a:ext cx="3221677" cy="54985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endParaRPr lang="en-IN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11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F50E05-8B99-E0C4-7F87-935D4A5A2DE6}"/>
              </a:ext>
            </a:extLst>
          </p:cNvPr>
          <p:cNvSpPr/>
          <p:nvPr/>
        </p:nvSpPr>
        <p:spPr>
          <a:xfrm>
            <a:off x="8369560" y="1699817"/>
            <a:ext cx="3634496" cy="35999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Capacity Building</a:t>
            </a:r>
            <a:endParaRPr lang="en-IN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endParaRPr lang="en-IN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 Sustainability</a:t>
            </a:r>
            <a:endParaRPr lang="en-IN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 Solving</a:t>
            </a:r>
            <a:endParaRPr lang="en-IN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E4A74-BB3D-5A56-81EE-3F2158DEA0B6}"/>
              </a:ext>
            </a:extLst>
          </p:cNvPr>
          <p:cNvGrpSpPr/>
          <p:nvPr/>
        </p:nvGrpSpPr>
        <p:grpSpPr>
          <a:xfrm>
            <a:off x="2407199" y="5053325"/>
            <a:ext cx="5599162" cy="620822"/>
            <a:chOff x="2407201" y="1181451"/>
            <a:chExt cx="5599162" cy="6208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744D65-8FF6-C29C-354A-86E0E2647A4D}"/>
                </a:ext>
              </a:extLst>
            </p:cNvPr>
            <p:cNvSpPr/>
            <p:nvPr/>
          </p:nvSpPr>
          <p:spPr>
            <a:xfrm>
              <a:off x="2407201" y="1223319"/>
              <a:ext cx="3221677" cy="5498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20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Workforce development</a:t>
              </a:r>
              <a:endParaRPr lang="en-IN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7A8B928-EAE9-9F00-800D-1ECDE641EE59}"/>
                </a:ext>
              </a:extLst>
            </p:cNvPr>
            <p:cNvSpPr/>
            <p:nvPr/>
          </p:nvSpPr>
          <p:spPr>
            <a:xfrm>
              <a:off x="5651328" y="1181451"/>
              <a:ext cx="2355035" cy="620822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IN" dirty="0"/>
                <a:t>Individual level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336E9E-34CC-FB47-CCB2-9AA49421514B}"/>
              </a:ext>
            </a:extLst>
          </p:cNvPr>
          <p:cNvGrpSpPr/>
          <p:nvPr/>
        </p:nvGrpSpPr>
        <p:grpSpPr>
          <a:xfrm>
            <a:off x="2407199" y="1153738"/>
            <a:ext cx="5636291" cy="562638"/>
            <a:chOff x="2407201" y="2182381"/>
            <a:chExt cx="5636291" cy="5626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285BD6-EB63-9EB8-9FFD-C07DC990B646}"/>
                </a:ext>
              </a:extLst>
            </p:cNvPr>
            <p:cNvSpPr/>
            <p:nvPr/>
          </p:nvSpPr>
          <p:spPr>
            <a:xfrm>
              <a:off x="2407201" y="2195161"/>
              <a:ext cx="3221677" cy="5498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20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Community Engagement</a:t>
              </a:r>
              <a:endParaRPr lang="en-IN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230C6FC-951E-5E47-5972-0DC283C788F2}"/>
                </a:ext>
              </a:extLst>
            </p:cNvPr>
            <p:cNvSpPr/>
            <p:nvPr/>
          </p:nvSpPr>
          <p:spPr>
            <a:xfrm>
              <a:off x="5651328" y="2182381"/>
              <a:ext cx="2392164" cy="549853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IN" dirty="0"/>
                <a:t>System level</a:t>
              </a:r>
            </a:p>
          </p:txBody>
        </p:sp>
      </p:grpSp>
      <p:sp>
        <p:nvSpPr>
          <p:cNvPr id="16" name="Arrow: Up 15">
            <a:extLst>
              <a:ext uri="{FF2B5EF4-FFF2-40B4-BE49-F238E27FC236}">
                <a16:creationId xmlns:a16="http://schemas.microsoft.com/office/drawing/2014/main" id="{C542B39E-0B31-A8EF-4977-3E3CDE8E95D7}"/>
              </a:ext>
            </a:extLst>
          </p:cNvPr>
          <p:cNvSpPr/>
          <p:nvPr/>
        </p:nvSpPr>
        <p:spPr>
          <a:xfrm>
            <a:off x="6647354" y="5569815"/>
            <a:ext cx="400112" cy="620822"/>
          </a:xfrm>
          <a:prstGeom prst="upArrow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1CB5A0F8-E51C-F832-DC4D-F5A46961D705}"/>
              </a:ext>
            </a:extLst>
          </p:cNvPr>
          <p:cNvSpPr/>
          <p:nvPr/>
        </p:nvSpPr>
        <p:spPr>
          <a:xfrm>
            <a:off x="824427" y="1178008"/>
            <a:ext cx="1085872" cy="4604019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719232-8A86-DE95-FDCF-1B8361CA7100}"/>
              </a:ext>
            </a:extLst>
          </p:cNvPr>
          <p:cNvSpPr txBox="1"/>
          <p:nvPr/>
        </p:nvSpPr>
        <p:spPr>
          <a:xfrm rot="16200000">
            <a:off x="-1701843" y="3604084"/>
            <a:ext cx="61077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/>
              <a:t>Bottom Up Organisational Approach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0697B9-2757-D07E-4A98-886ABBACA416}"/>
              </a:ext>
            </a:extLst>
          </p:cNvPr>
          <p:cNvGrpSpPr/>
          <p:nvPr/>
        </p:nvGrpSpPr>
        <p:grpSpPr>
          <a:xfrm>
            <a:off x="2407199" y="4196630"/>
            <a:ext cx="5576712" cy="620822"/>
            <a:chOff x="2407201" y="3163611"/>
            <a:chExt cx="5576712" cy="6208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41BFB9-9927-E0F9-ECEB-7EAEA598AD19}"/>
                </a:ext>
              </a:extLst>
            </p:cNvPr>
            <p:cNvSpPr/>
            <p:nvPr/>
          </p:nvSpPr>
          <p:spPr>
            <a:xfrm>
              <a:off x="2407201" y="3179791"/>
              <a:ext cx="3221677" cy="5498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20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Leadership</a:t>
              </a:r>
              <a:endParaRPr lang="en-IN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5CFB12AE-0CD7-AA04-4208-CB135A4F04E0}"/>
                </a:ext>
              </a:extLst>
            </p:cNvPr>
            <p:cNvSpPr/>
            <p:nvPr/>
          </p:nvSpPr>
          <p:spPr>
            <a:xfrm>
              <a:off x="5628878" y="3163611"/>
              <a:ext cx="2355035" cy="620822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IN" dirty="0"/>
                <a:t>Individual level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067901-04DE-2B87-55E8-C1C28D3222D3}"/>
              </a:ext>
            </a:extLst>
          </p:cNvPr>
          <p:cNvGrpSpPr/>
          <p:nvPr/>
        </p:nvGrpSpPr>
        <p:grpSpPr>
          <a:xfrm>
            <a:off x="2407200" y="3184328"/>
            <a:ext cx="5599161" cy="620822"/>
            <a:chOff x="2407201" y="5068695"/>
            <a:chExt cx="5599161" cy="6208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783467-1F9A-1A8D-8CBF-9AF38F4D2139}"/>
                </a:ext>
              </a:extLst>
            </p:cNvPr>
            <p:cNvSpPr/>
            <p:nvPr/>
          </p:nvSpPr>
          <p:spPr>
            <a:xfrm>
              <a:off x="2407201" y="5123476"/>
              <a:ext cx="3221677" cy="5498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20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Organizational development</a:t>
              </a:r>
              <a:endParaRPr lang="en-IN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70836A3-71BC-5B46-2942-3460B1AD33D1}"/>
                </a:ext>
              </a:extLst>
            </p:cNvPr>
            <p:cNvSpPr/>
            <p:nvPr/>
          </p:nvSpPr>
          <p:spPr>
            <a:xfrm>
              <a:off x="5651327" y="5068695"/>
              <a:ext cx="2355035" cy="620822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IN" dirty="0"/>
                <a:t>Organizational level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26FD5-CE7E-F734-D068-AE2A6535353F}"/>
              </a:ext>
            </a:extLst>
          </p:cNvPr>
          <p:cNvGrpSpPr/>
          <p:nvPr/>
        </p:nvGrpSpPr>
        <p:grpSpPr>
          <a:xfrm>
            <a:off x="2407568" y="2140219"/>
            <a:ext cx="5599160" cy="620822"/>
            <a:chOff x="2407201" y="4093572"/>
            <a:chExt cx="5599160" cy="6208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523047-6617-E0FF-7055-A8D3BC8717C4}"/>
                </a:ext>
              </a:extLst>
            </p:cNvPr>
            <p:cNvSpPr/>
            <p:nvPr/>
          </p:nvSpPr>
          <p:spPr>
            <a:xfrm>
              <a:off x="2407201" y="4151634"/>
              <a:ext cx="3221677" cy="5498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20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Partnership</a:t>
              </a:r>
              <a:endParaRPr lang="en-IN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AB5D29EC-0E10-616E-97F6-F0ACC76A7EBD}"/>
                </a:ext>
              </a:extLst>
            </p:cNvPr>
            <p:cNvSpPr/>
            <p:nvPr/>
          </p:nvSpPr>
          <p:spPr>
            <a:xfrm>
              <a:off x="5651326" y="4093572"/>
              <a:ext cx="2355035" cy="620822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IN" dirty="0"/>
                <a:t>System level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F3AEDD1-3DC1-7498-4C44-63FE2A09A6CB}"/>
              </a:ext>
            </a:extLst>
          </p:cNvPr>
          <p:cNvSpPr/>
          <p:nvPr/>
        </p:nvSpPr>
        <p:spPr>
          <a:xfrm>
            <a:off x="113887" y="6111220"/>
            <a:ext cx="3904150" cy="6208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Fig 1: Framework for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391645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9CBE9A-AD83-F578-E3DE-2007535975D9}"/>
              </a:ext>
            </a:extLst>
          </p:cNvPr>
          <p:cNvSpPr txBox="1"/>
          <p:nvPr/>
        </p:nvSpPr>
        <p:spPr>
          <a:xfrm>
            <a:off x="350248" y="880389"/>
            <a:ext cx="11491497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N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Table 1: Results and Discussion</a:t>
            </a:r>
            <a:endParaRPr lang="en-IN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7E7CE70-C13C-2141-BFE1-155BB50D8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40485"/>
              </p:ext>
            </p:extLst>
          </p:nvPr>
        </p:nvGraphicFramePr>
        <p:xfrm>
          <a:off x="350248" y="1285756"/>
          <a:ext cx="11491495" cy="4572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487395">
                  <a:extLst>
                    <a:ext uri="{9D8B030D-6E8A-4147-A177-3AD203B41FA5}">
                      <a16:colId xmlns:a16="http://schemas.microsoft.com/office/drawing/2014/main" val="4054557951"/>
                    </a:ext>
                  </a:extLst>
                </a:gridCol>
                <a:gridCol w="1518125">
                  <a:extLst>
                    <a:ext uri="{9D8B030D-6E8A-4147-A177-3AD203B41FA5}">
                      <a16:colId xmlns:a16="http://schemas.microsoft.com/office/drawing/2014/main" val="4195617170"/>
                    </a:ext>
                  </a:extLst>
                </a:gridCol>
                <a:gridCol w="1800809">
                  <a:extLst>
                    <a:ext uri="{9D8B030D-6E8A-4147-A177-3AD203B41FA5}">
                      <a16:colId xmlns:a16="http://schemas.microsoft.com/office/drawing/2014/main" val="361215117"/>
                    </a:ext>
                  </a:extLst>
                </a:gridCol>
                <a:gridCol w="1483526">
                  <a:extLst>
                    <a:ext uri="{9D8B030D-6E8A-4147-A177-3AD203B41FA5}">
                      <a16:colId xmlns:a16="http://schemas.microsoft.com/office/drawing/2014/main" val="769309270"/>
                    </a:ext>
                  </a:extLst>
                </a:gridCol>
                <a:gridCol w="1600820">
                  <a:extLst>
                    <a:ext uri="{9D8B030D-6E8A-4147-A177-3AD203B41FA5}">
                      <a16:colId xmlns:a16="http://schemas.microsoft.com/office/drawing/2014/main" val="2958734735"/>
                    </a:ext>
                  </a:extLst>
                </a:gridCol>
                <a:gridCol w="1600820">
                  <a:extLst>
                    <a:ext uri="{9D8B030D-6E8A-4147-A177-3AD203B41FA5}">
                      <a16:colId xmlns:a16="http://schemas.microsoft.com/office/drawing/2014/main" val="2847983376"/>
                    </a:ext>
                  </a:extLst>
                </a:gridCol>
              </a:tblGrid>
              <a:tr h="992331"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 dirty="0"/>
                        <a:t>N(%)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NFHS 5 (Maharashtra)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100"/>
                        <a:t>NFHS 4 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100" dirty="0"/>
                        <a:t>Kumar et.al, Tamil Nadu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100"/>
                        <a:t>McCowan et.al, Glasgow</a:t>
                      </a:r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246226"/>
                  </a:ext>
                </a:extLst>
              </a:tr>
              <a:tr h="390918">
                <a:tc>
                  <a:txBody>
                    <a:bodyPr/>
                    <a:lstStyle/>
                    <a:p>
                      <a:r>
                        <a:rPr lang="en-IN" sz="2100"/>
                        <a:t>Total women screened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16,631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699,686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699,000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240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-</a:t>
                      </a:r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786976"/>
                  </a:ext>
                </a:extLst>
              </a:tr>
              <a:tr h="691625">
                <a:tc>
                  <a:txBody>
                    <a:bodyPr/>
                    <a:lstStyle/>
                    <a:p>
                      <a:r>
                        <a:rPr lang="en-IN" sz="2100"/>
                        <a:t>Clinical breast examination (CBE)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10,824 (65.1)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0.9% 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10%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35%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72.6%</a:t>
                      </a:r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795477"/>
                  </a:ext>
                </a:extLst>
              </a:tr>
              <a:tr h="390918">
                <a:tc>
                  <a:txBody>
                    <a:bodyPr/>
                    <a:lstStyle/>
                    <a:p>
                      <a:r>
                        <a:rPr lang="en-IN" sz="2100"/>
                        <a:t>CBE Positive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1,769 (16.3)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108075"/>
                  </a:ext>
                </a:extLst>
              </a:tr>
              <a:tr h="691625">
                <a:tc>
                  <a:txBody>
                    <a:bodyPr/>
                    <a:lstStyle/>
                    <a:p>
                      <a:r>
                        <a:rPr lang="en-IN" sz="2100"/>
                        <a:t>Visual Inspection with Acetic Acid (VIA)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4915 (29.5)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1.9% 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22%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29%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80.7%</a:t>
                      </a:r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223155"/>
                  </a:ext>
                </a:extLst>
              </a:tr>
              <a:tr h="390918">
                <a:tc>
                  <a:txBody>
                    <a:bodyPr/>
                    <a:lstStyle/>
                    <a:p>
                      <a:r>
                        <a:rPr lang="en-IN" sz="2100"/>
                        <a:t>VIA positive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563 (11.5)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427845"/>
                  </a:ext>
                </a:extLst>
              </a:tr>
              <a:tr h="390918">
                <a:tc>
                  <a:txBody>
                    <a:bodyPr/>
                    <a:lstStyle/>
                    <a:p>
                      <a:r>
                        <a:rPr lang="en-IN" sz="2100"/>
                        <a:t>PAP/HPV done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563 (100)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854022"/>
                  </a:ext>
                </a:extLst>
              </a:tr>
              <a:tr h="390918">
                <a:tc>
                  <a:txBody>
                    <a:bodyPr/>
                    <a:lstStyle/>
                    <a:p>
                      <a:r>
                        <a:rPr lang="en-IN" sz="2100"/>
                        <a:t>PAP/HPV positive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100"/>
                        <a:t>29 (5.1)</a:t>
                      </a:r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47191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703BCDE-E8B6-E6C5-90A7-B32A0897BE63}"/>
              </a:ext>
            </a:extLst>
          </p:cNvPr>
          <p:cNvSpPr/>
          <p:nvPr/>
        </p:nvSpPr>
        <p:spPr>
          <a:xfrm>
            <a:off x="175123" y="5880225"/>
            <a:ext cx="11841749" cy="903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Sociodemographic characteristics of the participants: Around 75% of the participants are below the age of 50years, 86% are Hindus, 89% are rural people, only 25% have college level education, 72% are unemployed, and 78% are married.</a:t>
            </a:r>
          </a:p>
        </p:txBody>
      </p:sp>
    </p:spTree>
    <p:extLst>
      <p:ext uri="{BB962C8B-B14F-4D97-AF65-F5344CB8AC3E}">
        <p14:creationId xmlns:p14="http://schemas.microsoft.com/office/powerpoint/2010/main" val="173650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977774"/>
            <a:ext cx="12192000" cy="0"/>
          </a:xfrm>
          <a:prstGeom prst="line">
            <a:avLst/>
          </a:prstGeom>
          <a:ln w="19050">
            <a:solidFill>
              <a:srgbClr val="752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703D7F-C278-B050-8461-3646F904C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086319"/>
              </p:ext>
            </p:extLst>
          </p:nvPr>
        </p:nvGraphicFramePr>
        <p:xfrm>
          <a:off x="1275387" y="1192378"/>
          <a:ext cx="10355385" cy="588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38BABE3-7B2F-FF49-BBC7-BA4DEA489EDC}"/>
              </a:ext>
            </a:extLst>
          </p:cNvPr>
          <p:cNvSpPr/>
          <p:nvPr/>
        </p:nvSpPr>
        <p:spPr>
          <a:xfrm rot="16200000">
            <a:off x="-2096176" y="3351446"/>
            <a:ext cx="5467740" cy="11496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4000" b="1" dirty="0"/>
              <a:t>SWOT ANALYSIS</a:t>
            </a:r>
          </a:p>
        </p:txBody>
      </p:sp>
    </p:spTree>
    <p:extLst>
      <p:ext uri="{BB962C8B-B14F-4D97-AF65-F5344CB8AC3E}">
        <p14:creationId xmlns:p14="http://schemas.microsoft.com/office/powerpoint/2010/main" val="3362683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922</Words>
  <Application>Microsoft Office PowerPoint</Application>
  <PresentationFormat>Widescreen</PresentationFormat>
  <Paragraphs>135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Cordia New</vt:lpstr>
      <vt:lpstr>Symbol</vt:lpstr>
      <vt:lpstr>Times New Roman</vt:lpstr>
      <vt:lpstr>Office Theme</vt:lpstr>
      <vt:lpstr>PowerPoint Presentation</vt:lpstr>
      <vt:lpstr>Background</vt:lpstr>
      <vt:lpstr>Aim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RRCG0108</dc:creator>
  <cp:lastModifiedBy>RRCG0209</cp:lastModifiedBy>
  <cp:revision>16</cp:revision>
  <dcterms:created xsi:type="dcterms:W3CDTF">2024-10-01T10:48:55Z</dcterms:created>
  <dcterms:modified xsi:type="dcterms:W3CDTF">2024-10-25T07:39:27Z</dcterms:modified>
</cp:coreProperties>
</file>