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F8DA7-01BE-4E7B-9E5C-EC683791700C}" type="datetimeFigureOut">
              <a:rPr lang="en-IN" smtClean="0"/>
              <a:t>17-05-2023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B9518-7273-45E0-94EB-17BBD127E32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9691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B9518-7273-45E0-94EB-17BBD127E32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6873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3A07-5778-4AC4-9099-634E92FB4328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3A97-612B-481B-8BD4-C18A129ED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3A07-5778-4AC4-9099-634E92FB4328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3A97-612B-481B-8BD4-C18A129ED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3A07-5778-4AC4-9099-634E92FB4328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3A97-612B-481B-8BD4-C18A129ED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3A07-5778-4AC4-9099-634E92FB4328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3A97-612B-481B-8BD4-C18A129ED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3A07-5778-4AC4-9099-634E92FB4328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3A97-612B-481B-8BD4-C18A129ED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3A07-5778-4AC4-9099-634E92FB4328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3A97-612B-481B-8BD4-C18A129ED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3A07-5778-4AC4-9099-634E92FB4328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3A97-612B-481B-8BD4-C18A129ED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3A07-5778-4AC4-9099-634E92FB4328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3A97-612B-481B-8BD4-C18A129ED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3A07-5778-4AC4-9099-634E92FB4328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3A97-612B-481B-8BD4-C18A129ED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3A07-5778-4AC4-9099-634E92FB4328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3A97-612B-481B-8BD4-C18A129ED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3A07-5778-4AC4-9099-634E92FB4328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63A97-612B-481B-8BD4-C18A129ED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53A07-5778-4AC4-9099-634E92FB4328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63A97-612B-481B-8BD4-C18A129EDA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" y="1523"/>
            <a:ext cx="9130463" cy="5140451"/>
          </a:xfrm>
          <a:prstGeom prst="rect">
            <a:avLst/>
          </a:prstGeom>
        </p:spPr>
      </p:pic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57188" y="2067694"/>
            <a:ext cx="8280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Title of case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Presenter’s details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Name: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Designation: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Department: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Institution Name: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Location</a:t>
            </a:r>
            <a:r>
              <a:rPr lang="en-US" sz="2000" b="1" dirty="0" smtClean="0">
                <a:solidFill>
                  <a:schemeClr val="bg1"/>
                </a:solidFill>
              </a:rPr>
              <a:t>: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rgbClr val="FFFF00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Note </a:t>
            </a:r>
            <a:r>
              <a:rPr lang="en-US" sz="2400" b="1" dirty="0">
                <a:solidFill>
                  <a:srgbClr val="FFFF00"/>
                </a:solidFill>
              </a:rPr>
              <a:t>: Please use </a:t>
            </a:r>
            <a:r>
              <a:rPr lang="en-US" sz="2400" b="1" dirty="0" err="1">
                <a:solidFill>
                  <a:srgbClr val="FFFF00"/>
                </a:solidFill>
              </a:rPr>
              <a:t>calibri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font Size 24</a:t>
            </a:r>
            <a:endParaRPr lang="en-IN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1523"/>
            <a:ext cx="9135875" cy="5140452"/>
          </a:xfrm>
          <a:prstGeom prst="rect">
            <a:avLst/>
          </a:prstGeom>
        </p:spPr>
      </p:pic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57188" y="411510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BACKGROUND</a:t>
            </a:r>
            <a:endParaRPr lang="en-IN" sz="2400" dirty="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57188" y="4299942"/>
            <a:ext cx="828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Note </a:t>
            </a:r>
            <a:r>
              <a:rPr lang="en-US" sz="2800" dirty="0">
                <a:solidFill>
                  <a:srgbClr val="FFFF00"/>
                </a:solidFill>
              </a:rPr>
              <a:t>: Please use </a:t>
            </a:r>
            <a:r>
              <a:rPr lang="en-US" sz="2800" dirty="0" err="1">
                <a:solidFill>
                  <a:srgbClr val="FFFF00"/>
                </a:solidFill>
              </a:rPr>
              <a:t>calibri</a:t>
            </a:r>
            <a:r>
              <a:rPr lang="en-US" sz="2800" dirty="0">
                <a:solidFill>
                  <a:srgbClr val="FFFF00"/>
                </a:solidFill>
              </a:rPr>
              <a:t> font Size </a:t>
            </a:r>
            <a:r>
              <a:rPr lang="en-US" sz="2800" dirty="0" smtClean="0">
                <a:solidFill>
                  <a:srgbClr val="FFFF00"/>
                </a:solidFill>
              </a:rPr>
              <a:t>24</a:t>
            </a:r>
            <a:endParaRPr lang="en-IN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1523"/>
            <a:ext cx="9135875" cy="5140452"/>
          </a:xfrm>
          <a:prstGeom prst="rect">
            <a:avLst/>
          </a:prstGeom>
        </p:spPr>
      </p:pic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57188" y="411510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CASE STUDY</a:t>
            </a:r>
            <a:endParaRPr lang="en-IN" sz="2400" dirty="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57188" y="4299942"/>
            <a:ext cx="828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Note </a:t>
            </a:r>
            <a:r>
              <a:rPr lang="en-US" sz="2800" dirty="0">
                <a:solidFill>
                  <a:srgbClr val="FFFF00"/>
                </a:solidFill>
              </a:rPr>
              <a:t>: Please use </a:t>
            </a:r>
            <a:r>
              <a:rPr lang="en-US" sz="2800" dirty="0" err="1">
                <a:solidFill>
                  <a:srgbClr val="FFFF00"/>
                </a:solidFill>
              </a:rPr>
              <a:t>calibri</a:t>
            </a:r>
            <a:r>
              <a:rPr lang="en-US" sz="2800" dirty="0">
                <a:solidFill>
                  <a:srgbClr val="FFFF00"/>
                </a:solidFill>
              </a:rPr>
              <a:t> font Size </a:t>
            </a:r>
            <a:r>
              <a:rPr lang="en-US" sz="2800" dirty="0" smtClean="0">
                <a:solidFill>
                  <a:srgbClr val="FFFF00"/>
                </a:solidFill>
              </a:rPr>
              <a:t>24</a:t>
            </a:r>
            <a:endParaRPr lang="en-IN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82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1523"/>
            <a:ext cx="9135875" cy="5140452"/>
          </a:xfrm>
          <a:prstGeom prst="rect">
            <a:avLst/>
          </a:prstGeom>
        </p:spPr>
      </p:pic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57188" y="411510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CASE STUDY (Continued...)</a:t>
            </a:r>
            <a:endParaRPr lang="en-IN" sz="2400" dirty="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57188" y="4299942"/>
            <a:ext cx="828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Note </a:t>
            </a:r>
            <a:r>
              <a:rPr lang="en-US" sz="2800" dirty="0">
                <a:solidFill>
                  <a:srgbClr val="FFFF00"/>
                </a:solidFill>
              </a:rPr>
              <a:t>: Please use </a:t>
            </a:r>
            <a:r>
              <a:rPr lang="en-US" sz="2800" dirty="0" err="1">
                <a:solidFill>
                  <a:srgbClr val="FFFF00"/>
                </a:solidFill>
              </a:rPr>
              <a:t>calibri</a:t>
            </a:r>
            <a:r>
              <a:rPr lang="en-US" sz="2800" dirty="0">
                <a:solidFill>
                  <a:srgbClr val="FFFF00"/>
                </a:solidFill>
              </a:rPr>
              <a:t> font Size </a:t>
            </a:r>
            <a:r>
              <a:rPr lang="en-US" sz="2800" dirty="0" smtClean="0">
                <a:solidFill>
                  <a:srgbClr val="FFFF00"/>
                </a:solidFill>
              </a:rPr>
              <a:t>24</a:t>
            </a:r>
            <a:endParaRPr lang="en-IN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48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1523"/>
            <a:ext cx="9135875" cy="5140452"/>
          </a:xfrm>
          <a:prstGeom prst="rect">
            <a:avLst/>
          </a:prstGeom>
        </p:spPr>
      </p:pic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57188" y="411510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DISCUSSION</a:t>
            </a:r>
            <a:endParaRPr lang="en-IN" sz="2400" dirty="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57188" y="4299942"/>
            <a:ext cx="828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Note </a:t>
            </a:r>
            <a:r>
              <a:rPr lang="en-US" sz="2800" dirty="0">
                <a:solidFill>
                  <a:srgbClr val="FFFF00"/>
                </a:solidFill>
              </a:rPr>
              <a:t>: Please use </a:t>
            </a:r>
            <a:r>
              <a:rPr lang="en-US" sz="2800" dirty="0" err="1">
                <a:solidFill>
                  <a:srgbClr val="FFFF00"/>
                </a:solidFill>
              </a:rPr>
              <a:t>calibri</a:t>
            </a:r>
            <a:r>
              <a:rPr lang="en-US" sz="2800" dirty="0">
                <a:solidFill>
                  <a:srgbClr val="FFFF00"/>
                </a:solidFill>
              </a:rPr>
              <a:t> font Size </a:t>
            </a:r>
            <a:r>
              <a:rPr lang="en-US" sz="2800" dirty="0" smtClean="0">
                <a:solidFill>
                  <a:srgbClr val="FFFF00"/>
                </a:solidFill>
              </a:rPr>
              <a:t>24</a:t>
            </a:r>
            <a:endParaRPr lang="en-IN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7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1523"/>
            <a:ext cx="9135875" cy="5140452"/>
          </a:xfrm>
          <a:prstGeom prst="rect">
            <a:avLst/>
          </a:prstGeom>
        </p:spPr>
      </p:pic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57188" y="411510"/>
            <a:ext cx="828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CONCLUSION &amp; REFERENCES:</a:t>
            </a:r>
            <a:endParaRPr lang="en-IN" sz="2400" dirty="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57188" y="4299942"/>
            <a:ext cx="828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Note </a:t>
            </a:r>
            <a:r>
              <a:rPr lang="en-US" sz="2800" dirty="0">
                <a:solidFill>
                  <a:srgbClr val="FFFF00"/>
                </a:solidFill>
              </a:rPr>
              <a:t>: Please use </a:t>
            </a:r>
            <a:r>
              <a:rPr lang="en-US" sz="2800" dirty="0" err="1">
                <a:solidFill>
                  <a:srgbClr val="FFFF00"/>
                </a:solidFill>
              </a:rPr>
              <a:t>calibri</a:t>
            </a:r>
            <a:r>
              <a:rPr lang="en-US" sz="2800" dirty="0">
                <a:solidFill>
                  <a:srgbClr val="FFFF00"/>
                </a:solidFill>
              </a:rPr>
              <a:t> font Size </a:t>
            </a:r>
            <a:r>
              <a:rPr lang="en-US" sz="2800" dirty="0" smtClean="0">
                <a:solidFill>
                  <a:srgbClr val="FFFF00"/>
                </a:solidFill>
              </a:rPr>
              <a:t>24</a:t>
            </a:r>
            <a:endParaRPr lang="en-IN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0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78</Words>
  <Application>Microsoft Office PowerPoint</Application>
  <PresentationFormat>On-screen Show (16:9)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Hiten</dc:creator>
  <cp:lastModifiedBy>RRCG0105</cp:lastModifiedBy>
  <cp:revision>29</cp:revision>
  <dcterms:created xsi:type="dcterms:W3CDTF">2020-01-09T08:09:14Z</dcterms:created>
  <dcterms:modified xsi:type="dcterms:W3CDTF">2023-05-17T09:49:43Z</dcterms:modified>
</cp:coreProperties>
</file>